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66" r:id="rId4"/>
  </p:sldMasterIdLst>
  <p:notesMasterIdLst>
    <p:notesMasterId r:id="rId13"/>
  </p:notesMasterIdLst>
  <p:handoutMasterIdLst>
    <p:handoutMasterId r:id="rId14"/>
  </p:handoutMasterIdLst>
  <p:sldIdLst>
    <p:sldId id="256" r:id="rId5"/>
    <p:sldId id="277" r:id="rId6"/>
    <p:sldId id="261" r:id="rId7"/>
    <p:sldId id="262" r:id="rId8"/>
    <p:sldId id="295" r:id="rId9"/>
    <p:sldId id="289" r:id="rId10"/>
    <p:sldId id="264" r:id="rId11"/>
    <p:sldId id="258" r:id="rId12"/>
  </p:sldIdLst>
  <p:sldSz cx="12192000" cy="6858000"/>
  <p:notesSz cx="6858000" cy="9144000"/>
  <p:defaultTextStyle>
    <a:defPPr rtl="0"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36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Автор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E6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Средний стиль 2 — акцент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153" autoAdjust="0"/>
    <p:restoredTop sz="94694"/>
  </p:normalViewPr>
  <p:slideViewPr>
    <p:cSldViewPr snapToGrid="0">
      <p:cViewPr varScale="1">
        <p:scale>
          <a:sx n="100" d="100"/>
          <a:sy n="100" d="100"/>
        </p:scale>
        <p:origin x="192" y="624"/>
      </p:cViewPr>
      <p:guideLst>
        <p:guide orient="horz" pos="33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3882" y="133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53F6ED8B-CF52-4A64-BACC-61D9C1041E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0D7022B2-02C5-4E03-99BC-0BA3C57AC49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FC0F8075-1A65-4E2D-86FD-3149223795BF}" type="datetime1">
              <a:rPr lang="ru-RU" smtClean="0"/>
              <a:t>19.04.2025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C3FEE8C-8D38-4F2A-950E-071C6823E27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C567A6D-959B-4552-AB8D-4CCA819CAA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4BF9A36D-7FAC-478F-9944-F324014F6FD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4246769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 noProof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7F6790-AAC1-45DA-A380-9B168CABEF7B}" type="datetime1">
              <a:rPr lang="ru-RU" smtClean="0"/>
              <a:pPr/>
              <a:t>19.04.2025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ru-RU" noProof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 noProof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4B9A9E5-4F7F-4A7D-9DE1-899232329269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38778318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4B9A9E5-4F7F-4A7D-9DE1-899232329269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661281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134286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278841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123130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445652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361922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84140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7" Type="http://schemas.openxmlformats.org/officeDocument/2006/relationships/image" Target="../media/image20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16040" y="4434840"/>
            <a:ext cx="4941771" cy="1122202"/>
          </a:xfrm>
        </p:spPr>
        <p:txBody>
          <a:bodyPr rtlCol="0" anchor="b">
            <a:noAutofit/>
          </a:bodyPr>
          <a:lstStyle>
            <a:lvl1pPr algn="l">
              <a:defRPr sz="360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 noProof="0"/>
              <a:t>СТИЛЬ ОБРАЗЦА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396660"/>
          </a:xfrm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-RU" noProof="0"/>
              <a:t>Образец подзаголовка</a:t>
            </a:r>
          </a:p>
        </p:txBody>
      </p:sp>
      <p:pic>
        <p:nvPicPr>
          <p:cNvPr id="8" name="Графический объект 7">
            <a:extLst>
              <a:ext uri="{FF2B5EF4-FFF2-40B4-BE49-F238E27FC236}">
                <a16:creationId xmlns:a16="http://schemas.microsoft.com/office/drawing/2014/main" id="{A04F1E16-9A84-4D0E-9706-79C396AF6A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1086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ыночное сравнение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063855" y="3064615"/>
            <a:ext cx="1240971" cy="823912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№</a:t>
            </a:r>
          </a:p>
        </p:txBody>
      </p:sp>
      <p:sp>
        <p:nvSpPr>
          <p:cNvPr id="23" name="Текст 2">
            <a:extLst>
              <a:ext uri="{FF2B5EF4-FFF2-40B4-BE49-F238E27FC236}">
                <a16:creationId xmlns:a16="http://schemas.microsoft.com/office/drawing/2014/main" id="{A066E2EA-C6EA-4A02-818E-33BD582D92E7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5475514" y="3064615"/>
            <a:ext cx="1240971" cy="823912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№</a:t>
            </a:r>
          </a:p>
        </p:txBody>
      </p:sp>
      <p:sp>
        <p:nvSpPr>
          <p:cNvPr id="24" name="Текст 2">
            <a:extLst>
              <a:ext uri="{FF2B5EF4-FFF2-40B4-BE49-F238E27FC236}">
                <a16:creationId xmlns:a16="http://schemas.microsoft.com/office/drawing/2014/main" id="{97B9C3B0-3522-407C-B662-631E19ECC95F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8887174" y="3064615"/>
            <a:ext cx="1240971" cy="823912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№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129698" y="4824188"/>
            <a:ext cx="3124093" cy="462927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526261" y="4824188"/>
            <a:ext cx="3139479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2000" cap="all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22" name="Объект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938210" y="4824188"/>
            <a:ext cx="3124093" cy="462927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pic>
        <p:nvPicPr>
          <p:cNvPr id="11" name="Графический объект 10">
            <a:extLst>
              <a:ext uri="{FF2B5EF4-FFF2-40B4-BE49-F238E27FC236}">
                <a16:creationId xmlns:a16="http://schemas.microsoft.com/office/drawing/2014/main" id="{B38B0D13-BD5F-460B-B337-F4A934202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65141" y="2358007"/>
            <a:ext cx="2438400" cy="2019300"/>
          </a:xfrm>
          <a:prstGeom prst="rect">
            <a:avLst/>
          </a:prstGeom>
        </p:spPr>
      </p:pic>
      <p:pic>
        <p:nvPicPr>
          <p:cNvPr id="13" name="Графический объект 12">
            <a:extLst>
              <a:ext uri="{FF2B5EF4-FFF2-40B4-BE49-F238E27FC236}">
                <a16:creationId xmlns:a16="http://schemas.microsoft.com/office/drawing/2014/main" id="{BE72876B-D3DA-4462-9E24-3354D8D02A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00625" y="2531837"/>
            <a:ext cx="2190750" cy="1943100"/>
          </a:xfrm>
          <a:prstGeom prst="rect">
            <a:avLst/>
          </a:prstGeom>
        </p:spPr>
      </p:pic>
      <p:pic>
        <p:nvPicPr>
          <p:cNvPr id="15" name="Графический объект 14">
            <a:extLst>
              <a:ext uri="{FF2B5EF4-FFF2-40B4-BE49-F238E27FC236}">
                <a16:creationId xmlns:a16="http://schemas.microsoft.com/office/drawing/2014/main" id="{14A539B6-6E3F-41BA-ACE2-76E8BB6516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45608" y="2421056"/>
            <a:ext cx="2324100" cy="2057400"/>
          </a:xfrm>
          <a:prstGeom prst="rect">
            <a:avLst/>
          </a:prstGeom>
        </p:spPr>
      </p:pic>
      <p:sp>
        <p:nvSpPr>
          <p:cNvPr id="25" name="Объект 3">
            <a:extLst>
              <a:ext uri="{FF2B5EF4-FFF2-40B4-BE49-F238E27FC236}">
                <a16:creationId xmlns:a16="http://schemas.microsoft.com/office/drawing/2014/main" id="{82D8880F-3EAC-45C9-91F2-19A193791A18}"/>
              </a:ext>
            </a:extLst>
          </p:cNvPr>
          <p:cNvSpPr>
            <a:spLocks noGrp="1"/>
          </p:cNvSpPr>
          <p:nvPr>
            <p:ph sz="half" idx="17" hasCustomPrompt="1"/>
          </p:nvPr>
        </p:nvSpPr>
        <p:spPr>
          <a:xfrm>
            <a:off x="1129698" y="5280763"/>
            <a:ext cx="3124093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26" name="Объект 5">
            <a:extLst>
              <a:ext uri="{FF2B5EF4-FFF2-40B4-BE49-F238E27FC236}">
                <a16:creationId xmlns:a16="http://schemas.microsoft.com/office/drawing/2014/main" id="{9019518E-E850-403D-A5B5-4B53F8C4A56B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4526261" y="5280763"/>
            <a:ext cx="3139479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lnSpc>
                <a:spcPct val="100000"/>
              </a:lnSpc>
              <a:buNone/>
              <a:defRPr sz="1400" cap="none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endParaRPr lang="ru-RU" noProof="0"/>
          </a:p>
        </p:txBody>
      </p:sp>
      <p:sp>
        <p:nvSpPr>
          <p:cNvPr id="27" name="Объект 3">
            <a:extLst>
              <a:ext uri="{FF2B5EF4-FFF2-40B4-BE49-F238E27FC236}">
                <a16:creationId xmlns:a16="http://schemas.microsoft.com/office/drawing/2014/main" id="{A8058154-45E5-403E-B714-AC85774F391F}"/>
              </a:ext>
            </a:extLst>
          </p:cNvPr>
          <p:cNvSpPr>
            <a:spLocks noGrp="1"/>
          </p:cNvSpPr>
          <p:nvPr>
            <p:ph sz="half" idx="19" hasCustomPrompt="1"/>
          </p:nvPr>
        </p:nvSpPr>
        <p:spPr>
          <a:xfrm>
            <a:off x="7938210" y="5280763"/>
            <a:ext cx="3124093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ru-RU" noProof="0"/>
              <a:t>20ГГ</a:t>
            </a:r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4426193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Два объекта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892177"/>
            <a:ext cx="8421688" cy="1325563"/>
          </a:xfrm>
        </p:spPr>
        <p:txBody>
          <a:bodyPr rtlCol="0">
            <a:normAutofit/>
          </a:bodyPr>
          <a:lstStyle>
            <a:lvl1pPr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76936"/>
            <a:ext cx="3924300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 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2933700" y="3834606"/>
            <a:ext cx="3924300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76936"/>
            <a:ext cx="3943627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ru-RU" noProof="0"/>
              <a:t>ЩЕЛКНИТЕ, ЧТОБЫ ИЗМЕНИТЬ 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7410173" y="3834606"/>
            <a:ext cx="3943627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ru-RU" noProof="0"/>
              <a:t>20ГГ</a:t>
            </a:r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ru-RU" noProof="0" smtClean="0"/>
              <a:t>‹#›</a:t>
            </a:fld>
            <a:endParaRPr lang="ru-RU" noProof="0"/>
          </a:p>
        </p:txBody>
      </p:sp>
      <p:pic>
        <p:nvPicPr>
          <p:cNvPr id="11" name="Графический объект 10">
            <a:extLst>
              <a:ext uri="{FF2B5EF4-FFF2-40B4-BE49-F238E27FC236}">
                <a16:creationId xmlns:a16="http://schemas.microsoft.com/office/drawing/2014/main" id="{EE24E1DB-1F20-4C28-8069-D9219D1F8B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368030" cy="391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7409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имо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Графический объект 13">
            <a:extLst>
              <a:ext uri="{FF2B5EF4-FFF2-40B4-BE49-F238E27FC236}">
                <a16:creationId xmlns:a16="http://schemas.microsoft.com/office/drawing/2014/main" id="{AE202E03-5C65-4305-B969-65220AD410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41825" b="23071"/>
          <a:stretch/>
        </p:blipFill>
        <p:spPr>
          <a:xfrm flipH="1">
            <a:off x="0" y="0"/>
            <a:ext cx="5441888" cy="6858000"/>
          </a:xfrm>
          <a:custGeom>
            <a:avLst/>
            <a:gdLst>
              <a:gd name="connsiteX0" fmla="*/ 5441888 w 5441888"/>
              <a:gd name="connsiteY0" fmla="*/ 0 h 6858000"/>
              <a:gd name="connsiteX1" fmla="*/ 0 w 5441888"/>
              <a:gd name="connsiteY1" fmla="*/ 0 h 6858000"/>
              <a:gd name="connsiteX2" fmla="*/ 0 w 5441888"/>
              <a:gd name="connsiteY2" fmla="*/ 6858000 h 6858000"/>
              <a:gd name="connsiteX3" fmla="*/ 5441888 w 5441888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41888" h="6858000">
                <a:moveTo>
                  <a:pt x="5441888" y="0"/>
                </a:moveTo>
                <a:lnTo>
                  <a:pt x="0" y="0"/>
                </a:lnTo>
                <a:lnTo>
                  <a:pt x="0" y="6858000"/>
                </a:lnTo>
                <a:lnTo>
                  <a:pt x="5441888" y="6858000"/>
                </a:lnTo>
                <a:close/>
              </a:path>
            </a:pathLst>
          </a:custGeom>
        </p:spPr>
      </p:pic>
      <p:sp>
        <p:nvSpPr>
          <p:cNvPr id="19" name="Заголовок 1">
            <a:extLst>
              <a:ext uri="{FF2B5EF4-FFF2-40B4-BE49-F238E27FC236}">
                <a16:creationId xmlns:a16="http://schemas.microsoft.com/office/drawing/2014/main" id="{1E1C8C6D-0530-475B-A7F7-0E00C33ACF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20169" y="1152771"/>
            <a:ext cx="5431971" cy="846301"/>
          </a:xfrm>
        </p:spPr>
        <p:txBody>
          <a:bodyPr rtlCol="0" anchor="t">
            <a:normAutofit/>
          </a:bodyPr>
          <a:lstStyle>
            <a:lvl1pPr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rtl="0"/>
            <a:r>
              <a:rPr lang="ru-RU" noProof="0"/>
              <a:t>ЩЕЛКНИТЕ, ЧТОБЫ ИЗМЕНИТЬ СТИЛЬ ЗАГОЛОВКА НА ОБРАЗЦЕ СЛАЙДА</a:t>
            </a:r>
          </a:p>
        </p:txBody>
      </p:sp>
      <p:sp>
        <p:nvSpPr>
          <p:cNvPr id="20" name="Текст 15">
            <a:extLst>
              <a:ext uri="{FF2B5EF4-FFF2-40B4-BE49-F238E27FC236}">
                <a16:creationId xmlns:a16="http://schemas.microsoft.com/office/drawing/2014/main" id="{3D2778A3-7084-4333-8349-03B1FEB5FE7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2469515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lvl="0" rtl="0"/>
            <a:r>
              <a:rPr lang="ru-RU" noProof="0"/>
              <a:t>ЩЕЛКНИТЕ, ЧТОБЫ ДОБАВИТЬ ПОДЗАГОЛОВОК</a:t>
            </a:r>
          </a:p>
        </p:txBody>
      </p:sp>
      <p:sp>
        <p:nvSpPr>
          <p:cNvPr id="25" name="Текст 18">
            <a:extLst>
              <a:ext uri="{FF2B5EF4-FFF2-40B4-BE49-F238E27FC236}">
                <a16:creationId xmlns:a16="http://schemas.microsoft.com/office/drawing/2014/main" id="{70ED2545-F96B-400C-B6F4-F1D2D83B724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2798940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26" name="Текст 15">
            <a:extLst>
              <a:ext uri="{FF2B5EF4-FFF2-40B4-BE49-F238E27FC236}">
                <a16:creationId xmlns:a16="http://schemas.microsoft.com/office/drawing/2014/main" id="{4A2FECA2-3808-47DC-84EB-CD3395C2052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3569311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lvl="0" rtl="0"/>
            <a:r>
              <a:rPr lang="ru-RU" noProof="0"/>
              <a:t>ЩЕЛКНИТЕ, ЧТОБЫ ДОБАВИТЬ ПОДЗАГОЛОВОК</a:t>
            </a:r>
          </a:p>
        </p:txBody>
      </p:sp>
      <p:sp>
        <p:nvSpPr>
          <p:cNvPr id="27" name="Текст 18">
            <a:extLst>
              <a:ext uri="{FF2B5EF4-FFF2-40B4-BE49-F238E27FC236}">
                <a16:creationId xmlns:a16="http://schemas.microsoft.com/office/drawing/2014/main" id="{24393B9A-03C4-45C1-8172-F8B354458A4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3898736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28" name="Текст 15">
            <a:extLst>
              <a:ext uri="{FF2B5EF4-FFF2-40B4-BE49-F238E27FC236}">
                <a16:creationId xmlns:a16="http://schemas.microsoft.com/office/drawing/2014/main" id="{18EC24A5-B4A5-4BAB-AE40-30EB69D6EF7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4669107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lvl="0" rtl="0"/>
            <a:r>
              <a:rPr lang="ru-RU" noProof="0"/>
              <a:t>ЩЕЛКНИТЕ, ЧТОБЫ ДОБАВИТЬ ПОДЗАГОЛОВОК</a:t>
            </a:r>
          </a:p>
        </p:txBody>
      </p:sp>
      <p:sp>
        <p:nvSpPr>
          <p:cNvPr id="29" name="Текст 18">
            <a:extLst>
              <a:ext uri="{FF2B5EF4-FFF2-40B4-BE49-F238E27FC236}">
                <a16:creationId xmlns:a16="http://schemas.microsoft.com/office/drawing/2014/main" id="{726F36C0-4E6A-4A10-960D-11D78D04447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998532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21" name="Дата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ru-RU" noProof="0"/>
              <a:t>20ГГ</a:t>
            </a:r>
          </a:p>
        </p:txBody>
      </p:sp>
      <p:sp>
        <p:nvSpPr>
          <p:cNvPr id="22" name="Нижний колонтитул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24" name="Номер слайда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3769334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Временная шкала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7D46070C-E825-43D0-99F4-8B4614131131}"/>
              </a:ext>
            </a:extLst>
          </p:cNvPr>
          <p:cNvSpPr/>
          <p:nvPr userDrawn="1"/>
        </p:nvSpPr>
        <p:spPr>
          <a:xfrm>
            <a:off x="0" y="3057683"/>
            <a:ext cx="12191998" cy="20101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>
            <a:normAutofit/>
          </a:bodyPr>
          <a:lstStyle>
            <a:lvl1pPr algn="l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6" name="Текст 10">
            <a:extLst>
              <a:ext uri="{FF2B5EF4-FFF2-40B4-BE49-F238E27FC236}">
                <a16:creationId xmlns:a16="http://schemas.microsoft.com/office/drawing/2014/main" id="{E4E92FC5-6FC2-45C2-9200-3244F9EA69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354712"/>
            <a:ext cx="731520" cy="457200"/>
          </a:xfrm>
        </p:spPr>
        <p:txBody>
          <a:bodyPr rtlCol="0" anchor="ctr"/>
          <a:lstStyle>
            <a:lvl1pPr marL="0" indent="0" algn="l">
              <a:buNone/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Год</a:t>
            </a:r>
          </a:p>
        </p:txBody>
      </p:sp>
      <p:sp>
        <p:nvSpPr>
          <p:cNvPr id="7" name="Текст 10">
            <a:extLst>
              <a:ext uri="{FF2B5EF4-FFF2-40B4-BE49-F238E27FC236}">
                <a16:creationId xmlns:a16="http://schemas.microsoft.com/office/drawing/2014/main" id="{4D75C136-D6C3-4431-8776-997070627AA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8" name="Текст 10">
            <a:extLst>
              <a:ext uri="{FF2B5EF4-FFF2-40B4-BE49-F238E27FC236}">
                <a16:creationId xmlns:a16="http://schemas.microsoft.com/office/drawing/2014/main" id="{FD15D323-BFE3-4ACE-9A2E-C9EB69458B1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388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9" name="Текст 10">
            <a:extLst>
              <a:ext uri="{FF2B5EF4-FFF2-40B4-BE49-F238E27FC236}">
                <a16:creationId xmlns:a16="http://schemas.microsoft.com/office/drawing/2014/main" id="{3B520767-B49F-4503-8120-B66E411F33E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10" name="Текст 10">
            <a:extLst>
              <a:ext uri="{FF2B5EF4-FFF2-40B4-BE49-F238E27FC236}">
                <a16:creationId xmlns:a16="http://schemas.microsoft.com/office/drawing/2014/main" id="{30C2F5A0-E03E-4C89-B9EB-8D48889F5F9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id="{AB3645A3-D681-45BF-B195-452D000802C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292468"/>
            <a:ext cx="731520" cy="457200"/>
          </a:xfrm>
        </p:spPr>
        <p:txBody>
          <a:bodyPr rtlCol="0" anchor="ctr"/>
          <a:lstStyle>
            <a:lvl1pPr marL="0" indent="0" algn="l">
              <a:buNone/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Год</a:t>
            </a:r>
          </a:p>
        </p:txBody>
      </p:sp>
      <p:sp>
        <p:nvSpPr>
          <p:cNvPr id="12" name="Текст 10">
            <a:extLst>
              <a:ext uri="{FF2B5EF4-FFF2-40B4-BE49-F238E27FC236}">
                <a16:creationId xmlns:a16="http://schemas.microsoft.com/office/drawing/2014/main" id="{59D3CBFE-13C8-4DB1-A831-9393264923E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13" name="Текст 10">
            <a:extLst>
              <a:ext uri="{FF2B5EF4-FFF2-40B4-BE49-F238E27FC236}">
                <a16:creationId xmlns:a16="http://schemas.microsoft.com/office/drawing/2014/main" id="{82385A0A-C61D-4BBD-AC77-D7642F895E2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14" name="Текст 10">
            <a:extLst>
              <a:ext uri="{FF2B5EF4-FFF2-40B4-BE49-F238E27FC236}">
                <a16:creationId xmlns:a16="http://schemas.microsoft.com/office/drawing/2014/main" id="{FED89FCE-7507-4C8C-923F-92229058946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15" name="Текст 10">
            <a:extLst>
              <a:ext uri="{FF2B5EF4-FFF2-40B4-BE49-F238E27FC236}">
                <a16:creationId xmlns:a16="http://schemas.microsoft.com/office/drawing/2014/main" id="{F2F73935-BF53-4510-8B8F-EDB1CD56A1B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16" name="Текст 10">
            <a:extLst>
              <a:ext uri="{FF2B5EF4-FFF2-40B4-BE49-F238E27FC236}">
                <a16:creationId xmlns:a16="http://schemas.microsoft.com/office/drawing/2014/main" id="{2A9276DB-F427-4F8E-8E4C-466600F390F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17" name="Текст 10">
            <a:extLst>
              <a:ext uri="{FF2B5EF4-FFF2-40B4-BE49-F238E27FC236}">
                <a16:creationId xmlns:a16="http://schemas.microsoft.com/office/drawing/2014/main" id="{79023948-0C1E-4DAB-B885-1C713409AA0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18" name="Текст 10">
            <a:extLst>
              <a:ext uri="{FF2B5EF4-FFF2-40B4-BE49-F238E27FC236}">
                <a16:creationId xmlns:a16="http://schemas.microsoft.com/office/drawing/2014/main" id="{4AB6A03C-6180-41ED-A88D-ECBB80D160F2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19" name="Текст 10">
            <a:extLst>
              <a:ext uri="{FF2B5EF4-FFF2-40B4-BE49-F238E27FC236}">
                <a16:creationId xmlns:a16="http://schemas.microsoft.com/office/drawing/2014/main" id="{145AD645-55F0-41A9-AC53-ED30BF1340B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20" name="Текст 10">
            <a:extLst>
              <a:ext uri="{FF2B5EF4-FFF2-40B4-BE49-F238E27FC236}">
                <a16:creationId xmlns:a16="http://schemas.microsoft.com/office/drawing/2014/main" id="{C39F248D-01B4-40EE-B483-E8E81806DFBE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21" name="Текст 10">
            <a:extLst>
              <a:ext uri="{FF2B5EF4-FFF2-40B4-BE49-F238E27FC236}">
                <a16:creationId xmlns:a16="http://schemas.microsoft.com/office/drawing/2014/main" id="{1D0F1859-7A34-42DF-873E-2CF864E4C4B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7602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22" name="Текст 10">
            <a:extLst>
              <a:ext uri="{FF2B5EF4-FFF2-40B4-BE49-F238E27FC236}">
                <a16:creationId xmlns:a16="http://schemas.microsoft.com/office/drawing/2014/main" id="{6EB397AF-B5C1-40FE-86D4-BA660E4C6E46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23" name="Текст 10">
            <a:extLst>
              <a:ext uri="{FF2B5EF4-FFF2-40B4-BE49-F238E27FC236}">
                <a16:creationId xmlns:a16="http://schemas.microsoft.com/office/drawing/2014/main" id="{AF1343D5-DC0F-4C7E-967F-CFC300A2C80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24" name="Текст 10">
            <a:extLst>
              <a:ext uri="{FF2B5EF4-FFF2-40B4-BE49-F238E27FC236}">
                <a16:creationId xmlns:a16="http://schemas.microsoft.com/office/drawing/2014/main" id="{9AD688A5-D2DF-4FC3-8171-FAEA8C4F5566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25" name="Текст 10">
            <a:extLst>
              <a:ext uri="{FF2B5EF4-FFF2-40B4-BE49-F238E27FC236}">
                <a16:creationId xmlns:a16="http://schemas.microsoft.com/office/drawing/2014/main" id="{EA05A5D4-01B0-4932-B03E-571986E282EA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26" name="Текст 10">
            <a:extLst>
              <a:ext uri="{FF2B5EF4-FFF2-40B4-BE49-F238E27FC236}">
                <a16:creationId xmlns:a16="http://schemas.microsoft.com/office/drawing/2014/main" id="{72A84601-CD4F-49ED-8D51-CEF03236305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27" name="Текст 10">
            <a:extLst>
              <a:ext uri="{FF2B5EF4-FFF2-40B4-BE49-F238E27FC236}">
                <a16:creationId xmlns:a16="http://schemas.microsoft.com/office/drawing/2014/main" id="{C49FB196-753D-4A12-9460-57D8AB4B540B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28" name="Текст 10">
            <a:extLst>
              <a:ext uri="{FF2B5EF4-FFF2-40B4-BE49-F238E27FC236}">
                <a16:creationId xmlns:a16="http://schemas.microsoft.com/office/drawing/2014/main" id="{DFC05EC7-9D6C-486B-9E2F-D3612013C0A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29" name="Текст 10">
            <a:extLst>
              <a:ext uri="{FF2B5EF4-FFF2-40B4-BE49-F238E27FC236}">
                <a16:creationId xmlns:a16="http://schemas.microsoft.com/office/drawing/2014/main" id="{98F455FB-241B-4E1F-B581-FA6CBA239545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30" name="Текст 10">
            <a:extLst>
              <a:ext uri="{FF2B5EF4-FFF2-40B4-BE49-F238E27FC236}">
                <a16:creationId xmlns:a16="http://schemas.microsoft.com/office/drawing/2014/main" id="{9E38664A-8108-4E24-800B-3C32ADA43978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31" name="Текст 10">
            <a:extLst>
              <a:ext uri="{FF2B5EF4-FFF2-40B4-BE49-F238E27FC236}">
                <a16:creationId xmlns:a16="http://schemas.microsoft.com/office/drawing/2014/main" id="{2908458B-A3ED-4855-9E08-108D7C4A8D36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32" name="Прямоугольник 31">
            <a:extLst>
              <a:ext uri="{FF2B5EF4-FFF2-40B4-BE49-F238E27FC236}">
                <a16:creationId xmlns:a16="http://schemas.microsoft.com/office/drawing/2014/main" id="{FFA35437-CCDE-4D92-B879-F23B329C8EC3}"/>
              </a:ext>
            </a:extLst>
          </p:cNvPr>
          <p:cNvSpPr/>
          <p:nvPr userDrawn="1"/>
        </p:nvSpPr>
        <p:spPr>
          <a:xfrm>
            <a:off x="929640" y="4034785"/>
            <a:ext cx="10332720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36" name="Дата 2">
            <a:extLst>
              <a:ext uri="{FF2B5EF4-FFF2-40B4-BE49-F238E27FC236}">
                <a16:creationId xmlns:a16="http://schemas.microsoft.com/office/drawing/2014/main" id="{1CDC588F-73BC-4108-974B-0EAAB8213CE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ru-RU" noProof="0"/>
              <a:t>20ГГ</a:t>
            </a:r>
          </a:p>
        </p:txBody>
      </p:sp>
      <p:sp>
        <p:nvSpPr>
          <p:cNvPr id="37" name="Нижний колонтитул 3">
            <a:extLst>
              <a:ext uri="{FF2B5EF4-FFF2-40B4-BE49-F238E27FC236}">
                <a16:creationId xmlns:a16="http://schemas.microsoft.com/office/drawing/2014/main" id="{B2AC1EB2-9B8F-4077-8B66-64F9549F2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38" name="Номер слайда 4">
            <a:extLst>
              <a:ext uri="{FF2B5EF4-FFF2-40B4-BE49-F238E27FC236}">
                <a16:creationId xmlns:a16="http://schemas.microsoft.com/office/drawing/2014/main" id="{28DE3E33-346A-45AF-B164-CB5DF04FA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0563234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полнитель графического элемента SmartArt 6">
            <a:extLst>
              <a:ext uri="{FF2B5EF4-FFF2-40B4-BE49-F238E27FC236}">
                <a16:creationId xmlns:a16="http://schemas.microsoft.com/office/drawing/2014/main" id="{156CA116-0F6E-4EE9-B34F-03BA07161A7A}"/>
              </a:ext>
            </a:extLst>
          </p:cNvPr>
          <p:cNvSpPr>
            <a:spLocks noGrp="1"/>
          </p:cNvSpPr>
          <p:nvPr>
            <p:ph type="dgm" sz="quarter" idx="15" hasCustomPrompt="1"/>
          </p:nvPr>
        </p:nvSpPr>
        <p:spPr>
          <a:xfrm>
            <a:off x="838200" y="2136776"/>
            <a:ext cx="10515600" cy="3697645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 noProof="0"/>
              <a:t>Щелкните значок, чтобы добавить графический элемент SmartArt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rtl="0"/>
            <a:r>
              <a:rPr lang="ru-RU" noProof="0"/>
              <a:t>ЩЕЛКНИТЕ, ЧТОБЫ ИЗМЕНИТЬ СТИЛЬ ЗАГОЛОВКА НА ОБРАЗЦЕ СЛАЙДА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ru-RU" noProof="0"/>
              <a:t>20ГГ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ru-RU" noProof="0"/>
              <a:t>Набор слайдов для презентации</a:t>
            </a:r>
          </a:p>
        </p:txBody>
      </p: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66988B2D-0240-4256-8268-4B9FF1E72363}"/>
              </a:ext>
            </a:extLst>
          </p:cNvPr>
          <p:cNvCxnSpPr>
            <a:cxnSpLocks/>
          </p:cNvCxnSpPr>
          <p:nvPr/>
        </p:nvCxnSpPr>
        <p:spPr>
          <a:xfrm flipV="1">
            <a:off x="0" y="0"/>
            <a:ext cx="2590800" cy="7620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D8EEAAE1-3D04-41C3-B2D2-B3BEF34C3B27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704850" cy="1027906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35431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лайд команды: 4 человека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rtl="0"/>
            <a:r>
              <a:rPr lang="ru-RU" noProof="0"/>
              <a:t>ЩЕЛКНИТЕ, ЧТОБЫ ИЗМЕНИТЬ СТИЛЬ ЗАГОЛОВКА НА ОБРАЗЦЕ СЛАЙДА</a:t>
            </a:r>
          </a:p>
        </p:txBody>
      </p:sp>
      <p:sp>
        <p:nvSpPr>
          <p:cNvPr id="11" name="Рисунок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487181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17" name="Рисунок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836914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18" name="Рисунок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32757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 marL="0" indent="0">
              <a:buNone/>
              <a:defRPr sz="1400"/>
            </a:lvl1pPr>
            <a:lvl2pPr marL="457200" indent="0" algn="l">
              <a:lnSpc>
                <a:spcPct val="10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</a:lstStyle>
          <a:p>
            <a:pPr lvl="0"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19" name="Рисунок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74745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43248" y="5084524"/>
            <a:ext cx="2123743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23" name="Текст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692980" y="5099206"/>
            <a:ext cx="2135755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24" name="Текст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183644" y="5099206"/>
            <a:ext cx="2123743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25" name="Текст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603525" y="5084524"/>
            <a:ext cx="2123742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26" name="Текст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487181" y="5464114"/>
            <a:ext cx="1845511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27" name="Текст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36913" y="5478796"/>
            <a:ext cx="1855949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28" name="Текст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327577" y="5478796"/>
            <a:ext cx="1845511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29" name="Текст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7458" y="5464114"/>
            <a:ext cx="184551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ru-RU" noProof="0"/>
              <a:t>20ГГ</a:t>
            </a:r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ru-RU" noProof="0" smtClean="0"/>
              <a:t>‹#›</a:t>
            </a:fld>
            <a:endParaRPr lang="ru-RU" noProof="0"/>
          </a:p>
        </p:txBody>
      </p: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4E4B72DA-52CB-4D39-A342-8857B4D959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 flipH="1" flipV="1">
            <a:off x="7334250" y="0"/>
            <a:ext cx="4857750" cy="76200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21D9BCDA-DFB7-41A4-A7C7-CEE86CEDCB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1487150" y="0"/>
            <a:ext cx="704850" cy="1724025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23728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936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лайд команды: 8 человек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rtl="0"/>
            <a:r>
              <a:rPr lang="ru-RU" noProof="0"/>
              <a:t>ЩЕЛКНИТЕ, ЧТОБЫ ИЗМЕНИТЬ СТИЛЬ ЗАГОЛОВКА НА ОБРАЗЦЕ СЛАЙДА</a:t>
            </a:r>
          </a:p>
        </p:txBody>
      </p:sp>
      <p:sp>
        <p:nvSpPr>
          <p:cNvPr id="11" name="Рисунок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877176" y="2428875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17" name="Рисунок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226270" y="2428875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18" name="Рисунок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716934" y="2428875"/>
            <a:ext cx="1066800" cy="1066800"/>
          </a:xfrm>
          <a:solidFill>
            <a:schemeClr val="tx1"/>
          </a:solidFill>
        </p:spPr>
        <p:txBody>
          <a:bodyPr rtlCol="0">
            <a:noAutofit/>
          </a:bodyPr>
          <a:lstStyle>
            <a:lvl1pPr marL="0" indent="0" algn="l"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2pPr>
          </a:lstStyle>
          <a:p>
            <a:pPr lvl="0"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19" name="Рисунок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136814" y="2428875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00168" y="3654378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26" name="Текст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390120" y="3782039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23" name="Текст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49262" y="3669060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27" name="Текст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739214" y="3796721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24" name="Текст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339926" y="3669060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28" name="Текст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217963" y="3796721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25" name="Текст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759806" y="3654378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29" name="Текст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634432" y="3782039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55" name="Рисунок 10">
            <a:extLst>
              <a:ext uri="{FF2B5EF4-FFF2-40B4-BE49-F238E27FC236}">
                <a16:creationId xmlns:a16="http://schemas.microsoft.com/office/drawing/2014/main" id="{1EBAEB1D-A7F9-4F90-B642-4277D3802BAB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1877176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56" name="Рисунок 10">
            <a:extLst>
              <a:ext uri="{FF2B5EF4-FFF2-40B4-BE49-F238E27FC236}">
                <a16:creationId xmlns:a16="http://schemas.microsoft.com/office/drawing/2014/main" id="{9461A69E-14C8-4325-89AF-D4257C1C05BA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4226270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57" name="Рисунок 10">
            <a:extLst>
              <a:ext uri="{FF2B5EF4-FFF2-40B4-BE49-F238E27FC236}">
                <a16:creationId xmlns:a16="http://schemas.microsoft.com/office/drawing/2014/main" id="{0FB38616-82FB-4DAD-A82E-3777ACB41148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6716934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2pPr>
          </a:lstStyle>
          <a:p>
            <a:pPr lvl="0"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58" name="Рисунок 10">
            <a:extLst>
              <a:ext uri="{FF2B5EF4-FFF2-40B4-BE49-F238E27FC236}">
                <a16:creationId xmlns:a16="http://schemas.microsoft.com/office/drawing/2014/main" id="{622ED9F4-EB9B-4588-8501-BFECB846EE73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9136814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54" name="Текст 2">
            <a:extLst>
              <a:ext uri="{FF2B5EF4-FFF2-40B4-BE49-F238E27FC236}">
                <a16:creationId xmlns:a16="http://schemas.microsoft.com/office/drawing/2014/main" id="{22930C5B-603C-494E-A467-8B394D01D406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1500168" y="5513214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62" name="Текст 2">
            <a:extLst>
              <a:ext uri="{FF2B5EF4-FFF2-40B4-BE49-F238E27FC236}">
                <a16:creationId xmlns:a16="http://schemas.microsoft.com/office/drawing/2014/main" id="{540C455F-A23B-493F-B95E-AB485D91DA6A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1390120" y="5640875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59" name="Текст 2">
            <a:extLst>
              <a:ext uri="{FF2B5EF4-FFF2-40B4-BE49-F238E27FC236}">
                <a16:creationId xmlns:a16="http://schemas.microsoft.com/office/drawing/2014/main" id="{6D1C374C-DAF7-40EF-B279-4EC7A2AFE6A2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3849262" y="5527896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63" name="Текст 2">
            <a:extLst>
              <a:ext uri="{FF2B5EF4-FFF2-40B4-BE49-F238E27FC236}">
                <a16:creationId xmlns:a16="http://schemas.microsoft.com/office/drawing/2014/main" id="{421FF438-E4E8-4643-BCB3-4A1C12429042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3739214" y="5655557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60" name="Текст 2">
            <a:extLst>
              <a:ext uri="{FF2B5EF4-FFF2-40B4-BE49-F238E27FC236}">
                <a16:creationId xmlns:a16="http://schemas.microsoft.com/office/drawing/2014/main" id="{D4FEDD19-A7BA-45BB-93A0-F1E896C9F26D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6339926" y="5527896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64" name="Текст 2">
            <a:extLst>
              <a:ext uri="{FF2B5EF4-FFF2-40B4-BE49-F238E27FC236}">
                <a16:creationId xmlns:a16="http://schemas.microsoft.com/office/drawing/2014/main" id="{A12F0175-7AEE-46B1-9590-D4A427680DC7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6229878" y="5655557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61" name="Текст 2">
            <a:extLst>
              <a:ext uri="{FF2B5EF4-FFF2-40B4-BE49-F238E27FC236}">
                <a16:creationId xmlns:a16="http://schemas.microsoft.com/office/drawing/2014/main" id="{5026D39F-46AB-4680-9A52-F367344A3531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8759806" y="5513214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65" name="Текст 2">
            <a:extLst>
              <a:ext uri="{FF2B5EF4-FFF2-40B4-BE49-F238E27FC236}">
                <a16:creationId xmlns:a16="http://schemas.microsoft.com/office/drawing/2014/main" id="{04E11FE2-6320-4E8C-A5B3-8104AF329ADA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8634432" y="5640875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pPr rtl="0"/>
            <a:r>
              <a:rPr lang="ru-RU" noProof="0"/>
              <a:t>20ГГ</a:t>
            </a:r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pPr rtl="0"/>
            <a:fld id="{B5CEABB6-07DC-46E8-9B57-56EC44A396E5}" type="slidenum">
              <a:rPr lang="ru-RU" noProof="0" smtClean="0"/>
              <a:t>‹#›</a:t>
            </a:fld>
            <a:endParaRPr lang="ru-RU" noProof="0"/>
          </a:p>
        </p:txBody>
      </p:sp>
      <p:pic>
        <p:nvPicPr>
          <p:cNvPr id="13" name="Графический объект 12">
            <a:extLst>
              <a:ext uri="{FF2B5EF4-FFF2-40B4-BE49-F238E27FC236}">
                <a16:creationId xmlns:a16="http://schemas.microsoft.com/office/drawing/2014/main" id="{B0DFD584-E5CF-41EF-B51E-679CE22DDF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73953"/>
            <a:ext cx="2057400" cy="1647825"/>
          </a:xfrm>
          <a:prstGeom prst="rect">
            <a:avLst/>
          </a:prstGeom>
        </p:spPr>
      </p:pic>
      <p:pic>
        <p:nvPicPr>
          <p:cNvPr id="14" name="Графический объект 13">
            <a:extLst>
              <a:ext uri="{FF2B5EF4-FFF2-40B4-BE49-F238E27FC236}">
                <a16:creationId xmlns:a16="http://schemas.microsoft.com/office/drawing/2014/main" id="{E5C02DDF-25A6-42C7-9525-F279CE2095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49000" y="5180889"/>
            <a:ext cx="11430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0955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содержимое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rtl="0"/>
            <a:r>
              <a:rPr lang="ru-RU" noProof="0"/>
              <a:t>ЩЕЛКНИТЕ, ЧТОБЫ ИЗМЕНИТЬ СТИЛЬ ЗАГОЛОВКА НА ОБРАЗЦЕ СЛАЙДА</a:t>
            </a:r>
          </a:p>
        </p:txBody>
      </p:sp>
      <p:sp>
        <p:nvSpPr>
          <p:cNvPr id="11" name="Объект 10">
            <a:extLst>
              <a:ext uri="{FF2B5EF4-FFF2-40B4-BE49-F238E27FC236}">
                <a16:creationId xmlns:a16="http://schemas.microsoft.com/office/drawing/2014/main" id="{ADC2540D-94C4-405B-8607-0CEDD6F54B9C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1075447" y="2370670"/>
            <a:ext cx="1856232" cy="1664208"/>
          </a:xfrm>
        </p:spPr>
        <p:txBody>
          <a:bodyPr rtlCol="0"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 rtl="0"/>
            <a:r>
              <a:rPr lang="ru-RU" noProof="0"/>
              <a:t>Щелкните, чтобы добавить содержимое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200" y="3788813"/>
            <a:ext cx="2330726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№</a:t>
            </a:r>
          </a:p>
        </p:txBody>
      </p:sp>
      <p:sp>
        <p:nvSpPr>
          <p:cNvPr id="17" name="Текст 2">
            <a:extLst>
              <a:ext uri="{FF2B5EF4-FFF2-40B4-BE49-F238E27FC236}">
                <a16:creationId xmlns:a16="http://schemas.microsoft.com/office/drawing/2014/main" id="{E43D2F47-FAF2-42C2-967D-251DD4B940D7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838200" y="4464810"/>
            <a:ext cx="2330726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8200" y="5120722"/>
            <a:ext cx="2330726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24" name="Объект 10">
            <a:extLst>
              <a:ext uri="{FF2B5EF4-FFF2-40B4-BE49-F238E27FC236}">
                <a16:creationId xmlns:a16="http://schemas.microsoft.com/office/drawing/2014/main" id="{11C6EC54-ADFA-4CFF-9E9B-DC7E96C854C2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3805651" y="2370670"/>
            <a:ext cx="1856232" cy="1664208"/>
          </a:xfrm>
        </p:spPr>
        <p:txBody>
          <a:bodyPr rtlCol="0"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 rtl="0"/>
            <a:r>
              <a:rPr lang="ru-RU" noProof="0"/>
              <a:t>Щелкните, чтобы добавить содержимое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3562665" y="3788813"/>
            <a:ext cx="2342205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№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3322C250-87FC-4F14-A42C-FFDA120D0D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62665" y="4464810"/>
            <a:ext cx="2342205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ru-RU" noProof="0"/>
              <a:t>ЩЕЛКНИТЕ, ЧТОБЫ ИЗМЕНИТЬ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3562665" y="5120722"/>
            <a:ext cx="2342205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25" name="Объект 10">
            <a:extLst>
              <a:ext uri="{FF2B5EF4-FFF2-40B4-BE49-F238E27FC236}">
                <a16:creationId xmlns:a16="http://schemas.microsoft.com/office/drawing/2014/main" id="{1B6DD41C-FCE2-4AC6-A235-2FF1B905DAAD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6530117" y="2370670"/>
            <a:ext cx="1856232" cy="1664208"/>
          </a:xfrm>
        </p:spPr>
        <p:txBody>
          <a:bodyPr rtlCol="0"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 rtl="0"/>
            <a:r>
              <a:rPr lang="ru-RU" noProof="0"/>
              <a:t>Щелкните, чтобы добавить содержимое</a:t>
            </a:r>
          </a:p>
        </p:txBody>
      </p:sp>
      <p:sp>
        <p:nvSpPr>
          <p:cNvPr id="21" name="Текст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298609" y="3788813"/>
            <a:ext cx="2330726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№</a:t>
            </a:r>
          </a:p>
        </p:txBody>
      </p:sp>
      <p:sp>
        <p:nvSpPr>
          <p:cNvPr id="19" name="Текст 2">
            <a:extLst>
              <a:ext uri="{FF2B5EF4-FFF2-40B4-BE49-F238E27FC236}">
                <a16:creationId xmlns:a16="http://schemas.microsoft.com/office/drawing/2014/main" id="{D3C675D6-83FA-4036-B516-098EDCAF2506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298609" y="4464810"/>
            <a:ext cx="2330726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22" name="Объект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6298609" y="5120722"/>
            <a:ext cx="2330726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26" name="Объект 10">
            <a:extLst>
              <a:ext uri="{FF2B5EF4-FFF2-40B4-BE49-F238E27FC236}">
                <a16:creationId xmlns:a16="http://schemas.microsoft.com/office/drawing/2014/main" id="{CEB4C3DB-E51E-4479-90C2-DFE5DB4B2482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9260321" y="2370670"/>
            <a:ext cx="1856232" cy="1664208"/>
          </a:xfrm>
        </p:spPr>
        <p:txBody>
          <a:bodyPr rtlCol="0"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 rtl="0"/>
            <a:r>
              <a:rPr lang="ru-RU" noProof="0"/>
              <a:t>Щелкните, чтобы добавить содержимое</a:t>
            </a:r>
          </a:p>
        </p:txBody>
      </p:sp>
      <p:sp>
        <p:nvSpPr>
          <p:cNvPr id="14" name="Текст 2">
            <a:extLst>
              <a:ext uri="{FF2B5EF4-FFF2-40B4-BE49-F238E27FC236}">
                <a16:creationId xmlns:a16="http://schemas.microsoft.com/office/drawing/2014/main" id="{84A1E92D-A5BF-4268-BFF3-1418A1F03589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9023074" y="3788457"/>
            <a:ext cx="2330726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№</a:t>
            </a:r>
          </a:p>
        </p:txBody>
      </p:sp>
      <p:sp>
        <p:nvSpPr>
          <p:cNvPr id="23" name="Текст 2">
            <a:extLst>
              <a:ext uri="{FF2B5EF4-FFF2-40B4-BE49-F238E27FC236}">
                <a16:creationId xmlns:a16="http://schemas.microsoft.com/office/drawing/2014/main" id="{B6439AAC-8A96-4015-8A87-ED8DF7027B60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9023074" y="4464454"/>
            <a:ext cx="2330726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463D7850-C2A6-43CE-BBE4-8E81A0A59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238250" cy="1328057"/>
          </a:xfrm>
          <a:prstGeom prst="line">
            <a:avLst/>
          </a:prstGeom>
          <a:ln w="31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единительная линия 19">
            <a:extLst>
              <a:ext uri="{FF2B5EF4-FFF2-40B4-BE49-F238E27FC236}">
                <a16:creationId xmlns:a16="http://schemas.microsoft.com/office/drawing/2014/main" id="{EBAD3E03-2E3B-440C-9105-6F9D33006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3790950" cy="892177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Объект 3">
            <a:extLst>
              <a:ext uri="{FF2B5EF4-FFF2-40B4-BE49-F238E27FC236}">
                <a16:creationId xmlns:a16="http://schemas.microsoft.com/office/drawing/2014/main" id="{492F9083-A886-4EEB-94D6-1FAE6DC33000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9023074" y="5120366"/>
            <a:ext cx="2330726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ru-RU" noProof="0"/>
              <a:t>20ГГ</a:t>
            </a:r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3866963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Свод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5" y="1671639"/>
            <a:ext cx="5111750" cy="1204912"/>
          </a:xfrm>
        </p:spPr>
        <p:txBody>
          <a:bodyPr rtlCol="0" anchor="b">
            <a:normAutofit/>
          </a:bodyPr>
          <a:lstStyle>
            <a:lvl1pPr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476875" y="3682546"/>
            <a:ext cx="5111750" cy="1525588"/>
          </a:xfrm>
        </p:spPr>
        <p:txBody>
          <a:bodyPr rtlCol="0" anchor="b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cxnSp>
        <p:nvCxnSpPr>
          <p:cNvPr id="23" name="Прямая соединительная линия 22">
            <a:extLst>
              <a:ext uri="{FF2B5EF4-FFF2-40B4-BE49-F238E27FC236}">
                <a16:creationId xmlns:a16="http://schemas.microsoft.com/office/drawing/2014/main" id="{D87F08D6-2CA7-4A5A-BE34-07113DCA535D}"/>
              </a:ext>
            </a:extLst>
          </p:cNvPr>
          <p:cNvCxnSpPr>
            <a:cxnSpLocks/>
          </p:cNvCxnSpPr>
          <p:nvPr/>
        </p:nvCxnSpPr>
        <p:spPr>
          <a:xfrm flipH="1" flipV="1">
            <a:off x="0" y="876300"/>
            <a:ext cx="4762500" cy="1628775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A768C87F-B9C3-4DFF-8454-F3F52CE4346B}"/>
              </a:ext>
            </a:extLst>
          </p:cNvPr>
          <p:cNvCxnSpPr>
            <a:cxnSpLocks/>
          </p:cNvCxnSpPr>
          <p:nvPr/>
        </p:nvCxnSpPr>
        <p:spPr>
          <a:xfrm flipH="1" flipV="1">
            <a:off x="2638425" y="0"/>
            <a:ext cx="2124076" cy="5186363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Дата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ru-RU" noProof="0"/>
              <a:t>20ГГ</a:t>
            </a:r>
          </a:p>
        </p:txBody>
      </p:sp>
      <p:sp>
        <p:nvSpPr>
          <p:cNvPr id="22" name="Нижний колонтитул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24" name="Номер слайда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6163167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Заключение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rtlCol="0" anchor="b">
            <a:noAutofit/>
          </a:bodyPr>
          <a:lstStyle>
            <a:lvl1pPr algn="l">
              <a:defRPr sz="3200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 noProof="0"/>
              <a:t>СТИЛЬ ОБРАЗЦА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3238103"/>
            <a:ext cx="4179570" cy="2004161"/>
          </a:xfrm>
        </p:spPr>
        <p:txBody>
          <a:bodyPr rtlCol="0">
            <a:normAutofit/>
          </a:bodyPr>
          <a:lstStyle>
            <a:lvl1pPr marL="0" indent="0" algn="l">
              <a:lnSpc>
                <a:spcPct val="15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-RU" noProof="0"/>
              <a:t>Образец подзаголовка</a:t>
            </a:r>
          </a:p>
        </p:txBody>
      </p:sp>
      <p:pic>
        <p:nvPicPr>
          <p:cNvPr id="6" name="Графический объект 5">
            <a:extLst>
              <a:ext uri="{FF2B5EF4-FFF2-40B4-BE49-F238E27FC236}">
                <a16:creationId xmlns:a16="http://schemas.microsoft.com/office/drawing/2014/main" id="{ED3361C9-310A-4255-A94E-B77588962D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9" name="Дата 6">
            <a:extLst>
              <a:ext uri="{FF2B5EF4-FFF2-40B4-BE49-F238E27FC236}">
                <a16:creationId xmlns:a16="http://schemas.microsoft.com/office/drawing/2014/main" id="{BF358517-D7B7-40D0-A9D0-B650C808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ru-RU" noProof="0"/>
              <a:t>20ГГ</a:t>
            </a:r>
          </a:p>
        </p:txBody>
      </p:sp>
      <p:sp>
        <p:nvSpPr>
          <p:cNvPr id="10" name="Нижний колонтитул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11" name="Номер слайда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4293551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Повестка дня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Графический объект 7">
            <a:extLst>
              <a:ext uri="{FF2B5EF4-FFF2-40B4-BE49-F238E27FC236}">
                <a16:creationId xmlns:a16="http://schemas.microsoft.com/office/drawing/2014/main" id="{D514C6BF-376E-43E8-881D-2E76742699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5488815" y="0"/>
            <a:ext cx="6703185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499" y="1020445"/>
            <a:ext cx="3171825" cy="1325563"/>
          </a:xfrm>
        </p:spPr>
        <p:txBody>
          <a:bodyPr rtlCol="0" anchor="b">
            <a:normAutofit/>
          </a:bodyPr>
          <a:lstStyle>
            <a:lvl1pPr>
              <a:defRPr sz="2800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 noProof="0"/>
              <a:t>СТИЛЬ ОБРАЗЦА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33499" y="2924175"/>
            <a:ext cx="3171825" cy="2519363"/>
          </a:xfrm>
        </p:spPr>
        <p:txBody>
          <a:bodyPr rtlCol="0">
            <a:normAutofit/>
          </a:bodyPr>
          <a:lstStyle>
            <a:lvl1pPr marL="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39F5093-3C53-4152-B8FE-0522E0795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ru-RU" noProof="0"/>
              <a:t>20XX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6312703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Временная шка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Графический объект 10">
            <a:extLst>
              <a:ext uri="{FF2B5EF4-FFF2-40B4-BE49-F238E27FC236}">
                <a16:creationId xmlns:a16="http://schemas.microsoft.com/office/drawing/2014/main" id="{9D2AF524-D4B4-4A3A-9CE4-EDAFE1D5A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13884" y="0"/>
            <a:ext cx="10078116" cy="6858000"/>
          </a:xfrm>
          <a:custGeom>
            <a:avLst/>
            <a:gdLst>
              <a:gd name="connsiteX0" fmla="*/ 3793236 w 10078116"/>
              <a:gd name="connsiteY0" fmla="*/ 6858000 h 6858000"/>
              <a:gd name="connsiteX1" fmla="*/ 0 w 10078116"/>
              <a:gd name="connsiteY1" fmla="*/ 0 h 6858000"/>
              <a:gd name="connsiteX2" fmla="*/ 10078116 w 10078116"/>
              <a:gd name="connsiteY2" fmla="*/ 0 h 6858000"/>
              <a:gd name="connsiteX3" fmla="*/ 10078116 w 100781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78116" h="6858000">
                <a:moveTo>
                  <a:pt x="3793236" y="6858000"/>
                </a:moveTo>
                <a:lnTo>
                  <a:pt x="0" y="0"/>
                </a:lnTo>
                <a:lnTo>
                  <a:pt x="10078116" y="0"/>
                </a:lnTo>
                <a:lnTo>
                  <a:pt x="10078116" y="685800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>
              <a:latin typeface="Arial" panose="020B0604020202020204" pitchFamily="34" charset="0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E3987A5-99A6-4B33-BAAF-531596353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09419"/>
            <a:ext cx="4082142" cy="585788"/>
          </a:xfrm>
        </p:spPr>
        <p:txBody>
          <a:bodyPr rtlCol="0">
            <a:normAutofit/>
          </a:bodyPr>
          <a:lstStyle>
            <a:lvl1pPr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rtl="0"/>
            <a:r>
              <a:rPr lang="ru-RU" noProof="0"/>
              <a:t>ЩЕЛКНИТЕ, ЧТОБЫ ИЗМЕНИТЬ ЗАГОЛОВОК</a:t>
            </a:r>
          </a:p>
        </p:txBody>
      </p:sp>
      <p:sp>
        <p:nvSpPr>
          <p:cNvPr id="16" name="Текст 15">
            <a:extLst>
              <a:ext uri="{FF2B5EF4-FFF2-40B4-BE49-F238E27FC236}">
                <a16:creationId xmlns:a16="http://schemas.microsoft.com/office/drawing/2014/main" id="{3BABF6CA-407C-4BF0-8234-1321A676E75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8318" y="1481138"/>
            <a:ext cx="2141764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160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ЩЕЛКНИТЕ, ЧТОБЫ ИЗМЕНИТЬ СТИЛЬ ТЕКСТА НА ОБРАЗЦЕ СЛАЙДА</a:t>
            </a:r>
          </a:p>
        </p:txBody>
      </p:sp>
      <p:sp>
        <p:nvSpPr>
          <p:cNvPr id="17" name="Текст 15">
            <a:extLst>
              <a:ext uri="{FF2B5EF4-FFF2-40B4-BE49-F238E27FC236}">
                <a16:creationId xmlns:a16="http://schemas.microsoft.com/office/drawing/2014/main" id="{76D8129B-5B68-421C-968C-3663C86EFC7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4375" y="2557463"/>
            <a:ext cx="2141764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160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ЩЕЛКНИТЕ, ЧТОБЫ ИЗМЕНИТЬ СТИЛЬ ТЕКСТА НА ОБРАЗЦЕ СЛАЙДА</a:t>
            </a:r>
          </a:p>
        </p:txBody>
      </p:sp>
      <p:sp>
        <p:nvSpPr>
          <p:cNvPr id="18" name="Текст 15">
            <a:extLst>
              <a:ext uri="{FF2B5EF4-FFF2-40B4-BE49-F238E27FC236}">
                <a16:creationId xmlns:a16="http://schemas.microsoft.com/office/drawing/2014/main" id="{6C741DCA-8EBD-44F5-9D38-E938A628ADC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20800" y="3633788"/>
            <a:ext cx="2141764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160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ЩЕЛКНИТЕ, ЧТОБЫ ИЗМЕНИТЬ СТИЛЬ ТЕКСТА НА ОБРАЗЦЕ СЛАЙДА</a:t>
            </a:r>
          </a:p>
        </p:txBody>
      </p:sp>
      <p:sp>
        <p:nvSpPr>
          <p:cNvPr id="19" name="Текст 15">
            <a:extLst>
              <a:ext uri="{FF2B5EF4-FFF2-40B4-BE49-F238E27FC236}">
                <a16:creationId xmlns:a16="http://schemas.microsoft.com/office/drawing/2014/main" id="{5C43C6B1-A1BD-4A90-8B4B-F361C1BEDD2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905000" y="4710114"/>
            <a:ext cx="2141764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160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ЩЕЛКНИТЕ, ЧТОБЫ ИЗМЕНИТЬ СТИЛЬ ТЕКСТА НА ОБРАЗЦЕ СЛАЙДА</a:t>
            </a:r>
          </a:p>
        </p:txBody>
      </p:sp>
      <p:sp>
        <p:nvSpPr>
          <p:cNvPr id="34" name="Текст 15">
            <a:extLst>
              <a:ext uri="{FF2B5EF4-FFF2-40B4-BE49-F238E27FC236}">
                <a16:creationId xmlns:a16="http://schemas.microsoft.com/office/drawing/2014/main" id="{0C66E1BD-33F0-4B94-BF94-CD4698F85C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1535" y="1594478"/>
            <a:ext cx="5539095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Щелкните, чтобы изменить стиль текста на образце слайда</a:t>
            </a:r>
          </a:p>
        </p:txBody>
      </p:sp>
      <p:sp>
        <p:nvSpPr>
          <p:cNvPr id="35" name="Текст 15">
            <a:extLst>
              <a:ext uri="{FF2B5EF4-FFF2-40B4-BE49-F238E27FC236}">
                <a16:creationId xmlns:a16="http://schemas.microsoft.com/office/drawing/2014/main" id="{2D4661B1-6559-407A-9AEC-A46A0570AE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86028" y="2682564"/>
            <a:ext cx="5539095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Щелкните, чтобы изменить стиль текста на образце слайда</a:t>
            </a:r>
          </a:p>
        </p:txBody>
      </p:sp>
      <p:sp>
        <p:nvSpPr>
          <p:cNvPr id="36" name="Текст 15">
            <a:extLst>
              <a:ext uri="{FF2B5EF4-FFF2-40B4-BE49-F238E27FC236}">
                <a16:creationId xmlns:a16="http://schemas.microsoft.com/office/drawing/2014/main" id="{DCC983F7-6A25-42C0-811C-EA32138C5B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76937" y="3755394"/>
            <a:ext cx="5539095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Щелкните, чтобы изменить стиль текста на образце слайда</a:t>
            </a:r>
          </a:p>
        </p:txBody>
      </p:sp>
      <p:sp>
        <p:nvSpPr>
          <p:cNvPr id="37" name="Текст 15">
            <a:extLst>
              <a:ext uri="{FF2B5EF4-FFF2-40B4-BE49-F238E27FC236}">
                <a16:creationId xmlns:a16="http://schemas.microsoft.com/office/drawing/2014/main" id="{E83DA0EB-27DD-416A-8DA5-4AFDC8587E5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5279" y="4824430"/>
            <a:ext cx="5539095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Щелкните, чтобы изменить стиль текста на образце слайда</a:t>
            </a:r>
          </a:p>
        </p:txBody>
      </p:sp>
      <p:cxnSp>
        <p:nvCxnSpPr>
          <p:cNvPr id="3" name="Прямая соединительная линия 2">
            <a:extLst>
              <a:ext uri="{FF2B5EF4-FFF2-40B4-BE49-F238E27FC236}">
                <a16:creationId xmlns:a16="http://schemas.microsoft.com/office/drawing/2014/main" id="{D3795F91-C721-4363-956D-756673AE7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53515" y="5023933"/>
            <a:ext cx="1513211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8AC14461-E27D-413D-B31A-47B74646A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759917" y="3948451"/>
            <a:ext cx="1513211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4D6AEA4C-7710-4829-BA87-8DD77F159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173453" y="2872686"/>
            <a:ext cx="1513211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E9BD473E-6203-491C-87AC-54AC0AB23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586263" y="1796083"/>
            <a:ext cx="1513211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Дата 4">
            <a:extLst>
              <a:ext uri="{FF2B5EF4-FFF2-40B4-BE49-F238E27FC236}">
                <a16:creationId xmlns:a16="http://schemas.microsoft.com/office/drawing/2014/main" id="{874DC36F-5D3E-439D-80B5-32633FC34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pPr rtl="0"/>
            <a:r>
              <a:rPr lang="ru-RU" noProof="0"/>
              <a:t>20XX г.</a:t>
            </a:r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C710A8A-CEC9-4787-A745-C28DD965F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155823" y="6356350"/>
            <a:ext cx="1808712" cy="365125"/>
          </a:xfrm>
        </p:spPr>
        <p:txBody>
          <a:bodyPr rtlCol="0"/>
          <a:lstStyle>
            <a:lvl1pPr algn="l">
              <a:defRPr sz="900"/>
            </a:lvl1pPr>
          </a:lstStyle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162BD04-8F01-472A-9456-4702A221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30528123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имое с 3 столбцами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Заголовок 1">
            <a:extLst>
              <a:ext uri="{FF2B5EF4-FFF2-40B4-BE49-F238E27FC236}">
                <a16:creationId xmlns:a16="http://schemas.microsoft.com/office/drawing/2014/main" id="{42ACEF30-0520-40B3-A1F1-F3D2530563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rtl="0"/>
            <a:r>
              <a:rPr lang="ru-RU" noProof="0"/>
              <a:t>ЩЕЛКНИТЕ, ЧТОБЫ ИЗМЕНИТЬ СТИЛЬ ЗАГОЛОВКА НА ОБРАЗЦЕ СЛАЙДА</a:t>
            </a:r>
          </a:p>
        </p:txBody>
      </p:sp>
      <p:sp>
        <p:nvSpPr>
          <p:cNvPr id="15" name="Текст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85900" y="2563123"/>
            <a:ext cx="4031945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lvl="0" rtl="0"/>
            <a:r>
              <a:rPr lang="ru-RU" noProof="0"/>
              <a:t>ЩЕЛКНИТЕ, ЧТОБЫ ДОБАВИТЬ ПОДЗАГОЛОВОК</a:t>
            </a:r>
          </a:p>
        </p:txBody>
      </p:sp>
      <p:sp>
        <p:nvSpPr>
          <p:cNvPr id="17" name="Текст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85664" y="3070348"/>
            <a:ext cx="4031030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31" name="Текст 15">
            <a:extLst>
              <a:ext uri="{FF2B5EF4-FFF2-40B4-BE49-F238E27FC236}">
                <a16:creationId xmlns:a16="http://schemas.microsoft.com/office/drawing/2014/main" id="{87DD41A9-B6B3-48D9-A3A6-831B39C9158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73004" y="2563123"/>
            <a:ext cx="4031945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ru-RU" noProof="0"/>
              <a:t>ЩЕЛКНИТЕ, ЧТОБЫ ДОБАВИТЬ ПОДЗАГОЛОВОК</a:t>
            </a:r>
          </a:p>
        </p:txBody>
      </p:sp>
      <p:sp>
        <p:nvSpPr>
          <p:cNvPr id="32" name="Текст 18">
            <a:extLst>
              <a:ext uri="{FF2B5EF4-FFF2-40B4-BE49-F238E27FC236}">
                <a16:creationId xmlns:a16="http://schemas.microsoft.com/office/drawing/2014/main" id="{FB791E68-EDF5-4CC2-8774-A27AEF1D25E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73143" y="3070348"/>
            <a:ext cx="4031030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33" name="Текст 15">
            <a:extLst>
              <a:ext uri="{FF2B5EF4-FFF2-40B4-BE49-F238E27FC236}">
                <a16:creationId xmlns:a16="http://schemas.microsoft.com/office/drawing/2014/main" id="{AA224F82-7E0C-4EBF-97D3-132481DBCDA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85899" y="4319431"/>
            <a:ext cx="4031945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ru-RU" noProof="0"/>
              <a:t>ЩЕЛКНИТЕ, ЧТОБЫ ДОБАВИТЬ ПОДЗАГОЛОВОК</a:t>
            </a:r>
          </a:p>
        </p:txBody>
      </p:sp>
      <p:sp>
        <p:nvSpPr>
          <p:cNvPr id="34" name="Текст 18">
            <a:extLst>
              <a:ext uri="{FF2B5EF4-FFF2-40B4-BE49-F238E27FC236}">
                <a16:creationId xmlns:a16="http://schemas.microsoft.com/office/drawing/2014/main" id="{699D24C6-4AFB-4222-8E0C-4D11CD9C0FF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86412" y="4826656"/>
            <a:ext cx="4031030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12" name="Текст 15">
            <a:extLst>
              <a:ext uri="{FF2B5EF4-FFF2-40B4-BE49-F238E27FC236}">
                <a16:creationId xmlns:a16="http://schemas.microsoft.com/office/drawing/2014/main" id="{3B05E19C-DF33-4515-AC52-F95850810EC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72630" y="4319431"/>
            <a:ext cx="4031945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ru-RU" noProof="0"/>
              <a:t>ЩЕЛКНИТЕ, ЧТОБЫ ДОБАВИТЬ ПОДЗАГОЛОВОК</a:t>
            </a:r>
          </a:p>
        </p:txBody>
      </p:sp>
      <p:sp>
        <p:nvSpPr>
          <p:cNvPr id="13" name="Текст 18">
            <a:extLst>
              <a:ext uri="{FF2B5EF4-FFF2-40B4-BE49-F238E27FC236}">
                <a16:creationId xmlns:a16="http://schemas.microsoft.com/office/drawing/2014/main" id="{C0EBC62D-442C-45D3-B66B-C6578FBB337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673143" y="4826656"/>
            <a:ext cx="4031030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 rtlCol="0"/>
          <a:lstStyle/>
          <a:p>
            <a:pPr rtl="0"/>
            <a:r>
              <a:rPr lang="ru-RU" noProof="0"/>
              <a:t>20ГГ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 rtlCol="0"/>
          <a:lstStyle/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ru-RU" noProof="0" smtClean="0"/>
              <a:t>‹#›</a:t>
            </a:fld>
            <a:endParaRPr lang="ru-RU" noProof="0"/>
          </a:p>
        </p:txBody>
      </p:sp>
      <p:cxnSp>
        <p:nvCxnSpPr>
          <p:cNvPr id="2" name="Прямая соединительная линия 1">
            <a:extLst>
              <a:ext uri="{FF2B5EF4-FFF2-40B4-BE49-F238E27FC236}">
                <a16:creationId xmlns:a16="http://schemas.microsoft.com/office/drawing/2014/main" id="{9298DCF7-7DC1-4618-8133-F63847B0A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688388" y="0"/>
            <a:ext cx="3503612" cy="23529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653A6567-233D-4A3B-B52B-DE7E5E35A1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720943" y="0"/>
            <a:ext cx="2471057" cy="2699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Графический объект 6">
            <a:extLst>
              <a:ext uri="{FF2B5EF4-FFF2-40B4-BE49-F238E27FC236}">
                <a16:creationId xmlns:a16="http://schemas.microsoft.com/office/drawing/2014/main" id="{64D564EB-CA78-42C6-AD76-3C4E7B3AEA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73953"/>
            <a:ext cx="2057400" cy="1647825"/>
          </a:xfrm>
          <a:prstGeom prst="rect">
            <a:avLst/>
          </a:prstGeom>
        </p:spPr>
      </p:pic>
      <p:pic>
        <p:nvPicPr>
          <p:cNvPr id="8" name="Графический объект 7">
            <a:extLst>
              <a:ext uri="{FF2B5EF4-FFF2-40B4-BE49-F238E27FC236}">
                <a16:creationId xmlns:a16="http://schemas.microsoft.com/office/drawing/2014/main" id="{1CFFBB3A-BDCF-4878-8D04-E8BB9A050E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49000" y="5180889"/>
            <a:ext cx="11430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487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имое с 2 столбцами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Заголовок 1">
            <a:extLst>
              <a:ext uri="{FF2B5EF4-FFF2-40B4-BE49-F238E27FC236}">
                <a16:creationId xmlns:a16="http://schemas.microsoft.com/office/drawing/2014/main" id="{42ACEF30-0520-40B3-A1F1-F3D2530563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08760" y="4156405"/>
            <a:ext cx="3139440" cy="1325563"/>
          </a:xfrm>
        </p:spPr>
        <p:txBody>
          <a:bodyPr rtlCol="0" anchor="b">
            <a:normAutofit/>
          </a:bodyPr>
          <a:lstStyle>
            <a:lvl1pPr algn="l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rtl="0"/>
            <a:r>
              <a:rPr lang="ru-RU" noProof="0"/>
              <a:t>ЩЕЛКНИТЕ, ЧТОБЫ ИЗМЕНИТЬ СТИЛЬ ЗАГОЛОВКА НА ОБРАЗЦЕ СЛАЙДА</a:t>
            </a:r>
          </a:p>
        </p:txBody>
      </p:sp>
      <p:sp>
        <p:nvSpPr>
          <p:cNvPr id="15" name="Текст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1530635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lvl="0" rtl="0"/>
            <a:r>
              <a:rPr lang="ru-RU" noProof="0"/>
              <a:t>ЩЕЛКНИТЕ, ЧТОБЫ ДОБАВИТЬ ПОДЗАГОЛОВОК</a:t>
            </a:r>
          </a:p>
        </p:txBody>
      </p:sp>
      <p:sp>
        <p:nvSpPr>
          <p:cNvPr id="17" name="Текст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1860060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16" name="Текст 15">
            <a:extLst>
              <a:ext uri="{FF2B5EF4-FFF2-40B4-BE49-F238E27FC236}">
                <a16:creationId xmlns:a16="http://schemas.microsoft.com/office/drawing/2014/main" id="{07D6A00C-D56B-4E8B-B992-7DA51D3C726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2630431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lvl="0" rtl="0"/>
            <a:r>
              <a:rPr lang="ru-RU" noProof="0"/>
              <a:t>ЩЕЛКНИТЕ, ЧТОБЫ ДОБАВИТЬ ПОДЗАГОЛОВОК</a:t>
            </a:r>
          </a:p>
        </p:txBody>
      </p:sp>
      <p:sp>
        <p:nvSpPr>
          <p:cNvPr id="18" name="Текст 18">
            <a:extLst>
              <a:ext uri="{FF2B5EF4-FFF2-40B4-BE49-F238E27FC236}">
                <a16:creationId xmlns:a16="http://schemas.microsoft.com/office/drawing/2014/main" id="{DA90DA32-7E6A-4713-BDC9-73910E2A0E6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2959856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19" name="Текст 15">
            <a:extLst>
              <a:ext uri="{FF2B5EF4-FFF2-40B4-BE49-F238E27FC236}">
                <a16:creationId xmlns:a16="http://schemas.microsoft.com/office/drawing/2014/main" id="{D7E57261-C874-4DFD-AF7D-F9EC50B3BFD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3730227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lvl="0" rtl="0"/>
            <a:r>
              <a:rPr lang="ru-RU" noProof="0"/>
              <a:t>ЩЕЛКНИТЕ, ЧТОБЫ ДОБАВИТЬ ПОДЗАГОЛОВОК</a:t>
            </a:r>
          </a:p>
        </p:txBody>
      </p:sp>
      <p:sp>
        <p:nvSpPr>
          <p:cNvPr id="20" name="Текст 18">
            <a:extLst>
              <a:ext uri="{FF2B5EF4-FFF2-40B4-BE49-F238E27FC236}">
                <a16:creationId xmlns:a16="http://schemas.microsoft.com/office/drawing/2014/main" id="{843F77CE-098F-4777-8C30-5CEE7954D14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059652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23" name="Текст 15">
            <a:extLst>
              <a:ext uri="{FF2B5EF4-FFF2-40B4-BE49-F238E27FC236}">
                <a16:creationId xmlns:a16="http://schemas.microsoft.com/office/drawing/2014/main" id="{4CAE269A-B6AB-42A6-9575-6057FA25A29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20106" y="4830024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lvl="0" rtl="0"/>
            <a:r>
              <a:rPr lang="ru-RU" noProof="0"/>
              <a:t>ЩЕЛКНИТЕ, ЧТОБЫ ДОБАВИТЬ ПОДЗАГОЛОВОК</a:t>
            </a:r>
          </a:p>
        </p:txBody>
      </p:sp>
      <p:sp>
        <p:nvSpPr>
          <p:cNvPr id="24" name="Текст 18">
            <a:extLst>
              <a:ext uri="{FF2B5EF4-FFF2-40B4-BE49-F238E27FC236}">
                <a16:creationId xmlns:a16="http://schemas.microsoft.com/office/drawing/2014/main" id="{46866A49-A3A8-4869-961C-EB41F6BC784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19680" y="5159449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947516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ru-RU" noProof="0"/>
              <a:t>20ГГ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161955" y="6356350"/>
            <a:ext cx="3243942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ru-RU" noProof="0" smtClean="0"/>
              <a:pPr/>
              <a:t>‹#›</a:t>
            </a:fld>
            <a:endParaRPr lang="ru-RU" noProof="0"/>
          </a:p>
        </p:txBody>
      </p:sp>
      <p:pic>
        <p:nvPicPr>
          <p:cNvPr id="2" name="Графический объект 1">
            <a:extLst>
              <a:ext uri="{FF2B5EF4-FFF2-40B4-BE49-F238E27FC236}">
                <a16:creationId xmlns:a16="http://schemas.microsoft.com/office/drawing/2014/main" id="{6D8D9106-8780-461D-9091-E074B0A3C9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-4696" y="-1"/>
            <a:ext cx="4896735" cy="4385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9504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Вступление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075" y="1671639"/>
            <a:ext cx="5111750" cy="1204912"/>
          </a:xfrm>
        </p:spPr>
        <p:txBody>
          <a:bodyPr rtlCol="0" anchor="b">
            <a:normAutofit/>
          </a:bodyPr>
          <a:lstStyle>
            <a:lvl1pPr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62075" y="3660774"/>
            <a:ext cx="5111750" cy="1525588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49FBD260-5143-4B12-B9F8-33E48D548909}"/>
              </a:ext>
            </a:extLst>
          </p:cNvPr>
          <p:cNvCxnSpPr/>
          <p:nvPr/>
        </p:nvCxnSpPr>
        <p:spPr>
          <a:xfrm>
            <a:off x="9096375" y="1497012"/>
            <a:ext cx="3095625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>
            <a:extLst>
              <a:ext uri="{FF2B5EF4-FFF2-40B4-BE49-F238E27FC236}">
                <a16:creationId xmlns:a16="http://schemas.microsoft.com/office/drawing/2014/main" id="{D87F08D6-2CA7-4A5A-BE34-07113DCA535D}"/>
              </a:ext>
            </a:extLst>
          </p:cNvPr>
          <p:cNvCxnSpPr/>
          <p:nvPr/>
        </p:nvCxnSpPr>
        <p:spPr>
          <a:xfrm flipH="1">
            <a:off x="6953250" y="-25401"/>
            <a:ext cx="3790950" cy="6902451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Дата 6">
            <a:extLst>
              <a:ext uri="{FF2B5EF4-FFF2-40B4-BE49-F238E27FC236}">
                <a16:creationId xmlns:a16="http://schemas.microsoft.com/office/drawing/2014/main" id="{70146B66-4F07-44BE-8AAB-48EA5170DA8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ru-RU" noProof="0"/>
              <a:t>20ГГ</a:t>
            </a:r>
          </a:p>
        </p:txBody>
      </p:sp>
      <p:sp>
        <p:nvSpPr>
          <p:cNvPr id="10" name="Нижний колонтитул 7">
            <a:extLst>
              <a:ext uri="{FF2B5EF4-FFF2-40B4-BE49-F238E27FC236}">
                <a16:creationId xmlns:a16="http://schemas.microsoft.com/office/drawing/2014/main" id="{3A927BE5-2F4C-4EBD-9093-C4ED6E3025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24463" y="6356350"/>
            <a:ext cx="1743075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11" name="Номер слайда 8">
            <a:extLst>
              <a:ext uri="{FF2B5EF4-FFF2-40B4-BE49-F238E27FC236}">
                <a16:creationId xmlns:a16="http://schemas.microsoft.com/office/drawing/2014/main" id="{C4C1336B-CF5E-42FF-80E8-7D33A2D64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293278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рыв раздела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2571235"/>
            <a:ext cx="4179570" cy="1715531"/>
          </a:xfrm>
        </p:spPr>
        <p:txBody>
          <a:bodyPr rtlCol="0" anchor="ctr">
            <a:noAutofit/>
          </a:bodyPr>
          <a:lstStyle>
            <a:lvl1pPr algn="l">
              <a:defRPr sz="3600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 noProof="0"/>
              <a:t>ЩЕЛКНИТЕ, ЧТОБЫ ИЗМЕНИТЬ СТИЛЬ ЗАГОЛОВКА НА ОБРАЗЦЕ СЛАЙДА</a:t>
            </a:r>
          </a:p>
        </p:txBody>
      </p:sp>
      <p:pic>
        <p:nvPicPr>
          <p:cNvPr id="5" name="Графический объект 4">
            <a:extLst>
              <a:ext uri="{FF2B5EF4-FFF2-40B4-BE49-F238E27FC236}">
                <a16:creationId xmlns:a16="http://schemas.microsoft.com/office/drawing/2014/main" id="{F05D2CCB-CCFC-4A8A-ADA9-C1E4D13B96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6688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Цита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Графический объект 6">
            <a:extLst>
              <a:ext uri="{FF2B5EF4-FFF2-40B4-BE49-F238E27FC236}">
                <a16:creationId xmlns:a16="http://schemas.microsoft.com/office/drawing/2014/main" id="{AEE644D4-F9A4-4237-BD5C-4B97ABA933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558165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2FF67A8-55FA-435D-A18C-96D63D22B5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20169" y="1152771"/>
            <a:ext cx="5431971" cy="846301"/>
          </a:xfrm>
        </p:spPr>
        <p:txBody>
          <a:bodyPr rtlCol="0" anchor="t">
            <a:normAutofit/>
          </a:bodyPr>
          <a:lstStyle>
            <a:lvl1pPr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rtl="0"/>
            <a:r>
              <a:rPr lang="ru-RU" noProof="0"/>
              <a:t>СТИЛЬ ОБРАЗЦА ЗАГОЛОВКА</a:t>
            </a:r>
          </a:p>
        </p:txBody>
      </p: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BDAC7E4E-FE06-4E90-8107-6B543E5515ED}"/>
              </a:ext>
            </a:extLst>
          </p:cNvPr>
          <p:cNvCxnSpPr/>
          <p:nvPr/>
        </p:nvCxnSpPr>
        <p:spPr>
          <a:xfrm flipV="1">
            <a:off x="2209800" y="0"/>
            <a:ext cx="2438400" cy="68580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Текст 15">
            <a:extLst>
              <a:ext uri="{FF2B5EF4-FFF2-40B4-BE49-F238E27FC236}">
                <a16:creationId xmlns:a16="http://schemas.microsoft.com/office/drawing/2014/main" id="{3864668D-D640-4ABF-BB9A-D60176660F0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2469515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lvl="0" rtl="0"/>
            <a:r>
              <a:rPr lang="ru-RU" noProof="0"/>
              <a:t>ЩЕЛКНИТЕ, ЧТОБЫ ДОБАВИТЬ ПОДЗАГОЛОВОК</a:t>
            </a:r>
          </a:p>
        </p:txBody>
      </p:sp>
      <p:sp>
        <p:nvSpPr>
          <p:cNvPr id="12" name="Текст 18">
            <a:extLst>
              <a:ext uri="{FF2B5EF4-FFF2-40B4-BE49-F238E27FC236}">
                <a16:creationId xmlns:a16="http://schemas.microsoft.com/office/drawing/2014/main" id="{2E289D5A-B06B-43D4-A3CA-3B06C4D49F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2798940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13" name="Текст 15">
            <a:extLst>
              <a:ext uri="{FF2B5EF4-FFF2-40B4-BE49-F238E27FC236}">
                <a16:creationId xmlns:a16="http://schemas.microsoft.com/office/drawing/2014/main" id="{1DCC2995-DE17-436D-82AE-6E107865CB7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3569311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lvl="0" rtl="0"/>
            <a:r>
              <a:rPr lang="ru-RU" noProof="0"/>
              <a:t>ЩЕЛКНИТЕ, ЧТОБЫ ДОБАВИТЬ ПОДЗАГОЛОВОК</a:t>
            </a:r>
          </a:p>
        </p:txBody>
      </p:sp>
      <p:sp>
        <p:nvSpPr>
          <p:cNvPr id="14" name="Текст 18">
            <a:extLst>
              <a:ext uri="{FF2B5EF4-FFF2-40B4-BE49-F238E27FC236}">
                <a16:creationId xmlns:a16="http://schemas.microsoft.com/office/drawing/2014/main" id="{C7E70A65-1FB1-4F42-854B-8213ED73F79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3898736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15" name="Текст 15">
            <a:extLst>
              <a:ext uri="{FF2B5EF4-FFF2-40B4-BE49-F238E27FC236}">
                <a16:creationId xmlns:a16="http://schemas.microsoft.com/office/drawing/2014/main" id="{45657994-DC61-4DEB-BB2B-65DFCA997AF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4669107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lvl="0" rtl="0"/>
            <a:r>
              <a:rPr lang="ru-RU" noProof="0"/>
              <a:t>ЩЕЛКНИТЕ, ЧТОБЫ ДОБАВИТЬ ПОДЗАГОЛОВОК</a:t>
            </a:r>
          </a:p>
        </p:txBody>
      </p:sp>
      <p:sp>
        <p:nvSpPr>
          <p:cNvPr id="16" name="Текст 18">
            <a:extLst>
              <a:ext uri="{FF2B5EF4-FFF2-40B4-BE49-F238E27FC236}">
                <a16:creationId xmlns:a16="http://schemas.microsoft.com/office/drawing/2014/main" id="{18397EE2-60CD-47FD-AF8F-83A5324D9D1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998532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17" name="Дата 2">
            <a:extLst>
              <a:ext uri="{FF2B5EF4-FFF2-40B4-BE49-F238E27FC236}">
                <a16:creationId xmlns:a16="http://schemas.microsoft.com/office/drawing/2014/main" id="{1E25EFF1-65C7-4F93-8740-46885C6BEA57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947516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ru-RU" noProof="0"/>
              <a:t>20ГГ</a:t>
            </a:r>
          </a:p>
        </p:txBody>
      </p:sp>
      <p:sp>
        <p:nvSpPr>
          <p:cNvPr id="18" name="Нижний колонтитул 3">
            <a:extLst>
              <a:ext uri="{FF2B5EF4-FFF2-40B4-BE49-F238E27FC236}">
                <a16:creationId xmlns:a16="http://schemas.microsoft.com/office/drawing/2014/main" id="{C16D80BF-B599-4FC0-ABD5-98777872FE5F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161955" y="6356350"/>
            <a:ext cx="3243942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19" name="Номер слайда 4">
            <a:extLst>
              <a:ext uri="{FF2B5EF4-FFF2-40B4-BE49-F238E27FC236}">
                <a16:creationId xmlns:a16="http://schemas.microsoft.com/office/drawing/2014/main" id="{F64421B1-FF90-4939-90BD-8206DE5036D0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ru-RU" noProof="0" smtClean="0"/>
              <a:pPr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647987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объекта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43104" y="2776936"/>
            <a:ext cx="2882475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 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243104" y="3834606"/>
            <a:ext cx="2882475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47665" y="2776936"/>
            <a:ext cx="2896671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ru-RU" noProof="0"/>
              <a:t>ЩЕЛКНИТЕ, ЧТОБЫ ИЗМЕНИТЬ 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647665" y="3834606"/>
            <a:ext cx="2896671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21" name="Текст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066421" y="2776936"/>
            <a:ext cx="2882475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 ОБРАЗЕЦ ТЕКСТА</a:t>
            </a:r>
          </a:p>
        </p:txBody>
      </p:sp>
      <p:sp>
        <p:nvSpPr>
          <p:cNvPr id="22" name="Объект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8066421" y="3834606"/>
            <a:ext cx="2882475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ru-RU" noProof="0"/>
              <a:t>20ГГ</a:t>
            </a:r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ru-RU" noProof="0" smtClean="0"/>
              <a:t>‹#›</a:t>
            </a:fld>
            <a:endParaRPr lang="ru-RU" noProof="0"/>
          </a:p>
        </p:txBody>
      </p: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463D7850-C2A6-43CE-BBE4-8E81A0A59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238250" cy="3105150"/>
          </a:xfrm>
          <a:prstGeom prst="line">
            <a:avLst/>
          </a:prstGeom>
          <a:ln w="31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единительная линия 19">
            <a:extLst>
              <a:ext uri="{FF2B5EF4-FFF2-40B4-BE49-F238E27FC236}">
                <a16:creationId xmlns:a16="http://schemas.microsoft.com/office/drawing/2014/main" id="{EBAD3E03-2E3B-440C-9105-6F9D33006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2238376" cy="24765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31895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ru-RU" noProof="0"/>
              <a:t>20ГГ</a:t>
            </a:r>
            <a:endParaRPr lang="ru-RU" noProof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ru-RU" noProof="0"/>
              <a:t>Набор слайдов для презентации</a:t>
            </a:r>
            <a:endParaRPr lang="ru-RU" noProof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5CEABB6-07DC-46E8-9B57-56EC44A396E5}" type="slidenum">
              <a:rPr lang="ru-RU" noProof="0" smtClean="0"/>
              <a:pPr/>
              <a:t>‹#›</a:t>
            </a:fld>
            <a:endParaRPr lang="ru-RU" noProof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8452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70" r:id="rId3"/>
    <p:sldLayoutId id="2147483688" r:id="rId4"/>
    <p:sldLayoutId id="2147483694" r:id="rId5"/>
    <p:sldLayoutId id="2147483697" r:id="rId6"/>
    <p:sldLayoutId id="2147483673" r:id="rId7"/>
    <p:sldLayoutId id="2147483676" r:id="rId8"/>
    <p:sldLayoutId id="2147483672" r:id="rId9"/>
    <p:sldLayoutId id="2147483699" r:id="rId10"/>
    <p:sldLayoutId id="2147483671" r:id="rId11"/>
    <p:sldLayoutId id="2147483700" r:id="rId12"/>
    <p:sldLayoutId id="2147483692" r:id="rId13"/>
    <p:sldLayoutId id="2147483681" r:id="rId14"/>
    <p:sldLayoutId id="2147483674" r:id="rId15"/>
    <p:sldLayoutId id="2147483675" r:id="rId16"/>
    <p:sldLayoutId id="2147483696" r:id="rId17"/>
    <p:sldLayoutId id="2147483677" r:id="rId18"/>
    <p:sldLayoutId id="2147483678" r:id="rId1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html5css.ru/cssref/default.php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lms.yandex.ru/" TargetMode="External"/><Relationship Id="rId4" Type="http://schemas.openxmlformats.org/officeDocument/2006/relationships/hyperlink" Target="https://getbootstrap.com/docs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rutube.ru/video/private/122b14e5bc22ec9fbbba4d1a4a48466b/?p=6idM4AxSojnfr7Ag3uXaEA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32914" y="4123112"/>
            <a:ext cx="4941771" cy="1122202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</a:pPr>
            <a:r>
              <a:rPr lang="en" sz="4000" b="1" dirty="0" err="1">
                <a:ea typeface="+mn-ea"/>
              </a:rPr>
              <a:t>Smart_cook</a:t>
            </a:r>
            <a:endParaRPr lang="en" sz="4000" b="1" dirty="0">
              <a:ea typeface="+mn-ea"/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1901B20D-4C28-4DA3-ABBD-718C22A5E5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83976" y="5586890"/>
            <a:ext cx="4941770" cy="396660"/>
          </a:xfrm>
        </p:spPr>
        <p:txBody>
          <a:bodyPr rtlCol="0">
            <a:normAutofit/>
          </a:bodyPr>
          <a:lstStyle/>
          <a:p>
            <a:pPr rtl="0"/>
            <a:r>
              <a:rPr lang="ru-RU" sz="2000" dirty="0" err="1"/>
              <a:t>Будыгин</a:t>
            </a:r>
            <a:r>
              <a:rPr lang="ru-RU" sz="2000" dirty="0"/>
              <a:t> Тимофей</a:t>
            </a:r>
          </a:p>
        </p:txBody>
      </p:sp>
    </p:spTree>
    <p:extLst>
      <p:ext uri="{BB962C8B-B14F-4D97-AF65-F5344CB8AC3E}">
        <p14:creationId xmlns:p14="http://schemas.microsoft.com/office/powerpoint/2010/main" val="16424253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719F29B-F233-48AF-8261-F33A4E079E3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132" y="136526"/>
            <a:ext cx="3171825" cy="1325563"/>
          </a:xfrm>
        </p:spPr>
        <p:txBody>
          <a:bodyPr rtlCol="0"/>
          <a:lstStyle/>
          <a:p>
            <a:r>
              <a:rPr lang="ru-RU" b="1" dirty="0">
                <a:solidFill>
                  <a:srgbClr val="000000"/>
                </a:solidFill>
                <a:effectLst/>
                <a:latin typeface="Helvetica" pitchFamily="2" charset="0"/>
              </a:rPr>
              <a:t>Файловая система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28F602C-7F98-4C02-99D4-ED65E00D6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 rtlCol="0"/>
          <a:lstStyle/>
          <a:p>
            <a:pPr rtl="0"/>
            <a:fld id="{19B51A1E-902D-48AF-9020-955120F399B6}" type="slidenum">
              <a:rPr lang="ru-RU" smtClean="0"/>
              <a:pPr/>
              <a:t>2</a:t>
            </a:fld>
            <a:endParaRPr lang="ru-RU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A0931F0-DECB-2AA9-B685-9944F494CF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9886" y="709611"/>
            <a:ext cx="4203700" cy="58293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9E1364D-9F52-73E3-E48D-491FB34BED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6784" y="709612"/>
            <a:ext cx="3340146" cy="58293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D1DBEC3-256F-164D-A438-8B5786636A84}"/>
              </a:ext>
            </a:extLst>
          </p:cNvPr>
          <p:cNvSpPr txBox="1"/>
          <p:nvPr/>
        </p:nvSpPr>
        <p:spPr>
          <a:xfrm>
            <a:off x="3049675" y="3246846"/>
            <a:ext cx="60993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ru-RU" dirty="0">
              <a:solidFill>
                <a:srgbClr val="BCBEC4"/>
              </a:solidFill>
              <a:effectLst/>
              <a:highlight>
                <a:srgbClr val="1E1F22"/>
              </a:highlight>
            </a:endParaRP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C82B5490-8F99-FAD1-6711-A3AF9D8547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60188" y="5312175"/>
            <a:ext cx="41275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4949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7708C79-A4AC-4B5D-92DF-600737E4D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2659" y="3405913"/>
            <a:ext cx="5046298" cy="585788"/>
          </a:xfrm>
        </p:spPr>
        <p:txBody>
          <a:bodyPr rtlCol="0">
            <a:noAutofit/>
          </a:bodyPr>
          <a:lstStyle/>
          <a:p>
            <a:r>
              <a:rPr lang="ru-RU" b="1" dirty="0">
                <a:solidFill>
                  <a:srgbClr val="000000"/>
                </a:solidFill>
                <a:effectLst/>
                <a:latin typeface="Helvetica" pitchFamily="2" charset="0"/>
              </a:rPr>
              <a:t>Внешний вид приложения</a:t>
            </a:r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E3984D70-BD95-4E1F-9725-902B5D74D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ru-RU" smtClean="0"/>
              <a:pPr/>
              <a:t>3</a:t>
            </a:fld>
            <a:endParaRPr lang="ru-RU"/>
          </a:p>
        </p:txBody>
      </p:sp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9DBC878C-66C8-64EB-75FB-7E606BB7E4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8078"/>
          <a:stretch/>
        </p:blipFill>
        <p:spPr>
          <a:xfrm>
            <a:off x="5619108" y="282496"/>
            <a:ext cx="6293400" cy="2553533"/>
          </a:xfrm>
          <a:prstGeom prst="rect">
            <a:avLst/>
          </a:prstGeom>
        </p:spPr>
      </p:pic>
      <p:pic>
        <p:nvPicPr>
          <p:cNvPr id="38" name="Рисунок 37">
            <a:extLst>
              <a:ext uri="{FF2B5EF4-FFF2-40B4-BE49-F238E27FC236}">
                <a16:creationId xmlns:a16="http://schemas.microsoft.com/office/drawing/2014/main" id="{D35971A1-7C05-DE21-46C0-3F6F6A3C1B5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9135"/>
          <a:stretch/>
        </p:blipFill>
        <p:spPr>
          <a:xfrm>
            <a:off x="5482564" y="4619676"/>
            <a:ext cx="6657082" cy="1919236"/>
          </a:xfrm>
          <a:prstGeom prst="rect">
            <a:avLst/>
          </a:prstGeom>
        </p:spPr>
      </p:pic>
      <p:pic>
        <p:nvPicPr>
          <p:cNvPr id="40" name="Рисунок 39">
            <a:extLst>
              <a:ext uri="{FF2B5EF4-FFF2-40B4-BE49-F238E27FC236}">
                <a16:creationId xmlns:a16="http://schemas.microsoft.com/office/drawing/2014/main" id="{D7239ACC-A50B-541E-338D-B5130C1D19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492" y="396290"/>
            <a:ext cx="5070420" cy="2873908"/>
          </a:xfrm>
          <a:prstGeom prst="rect">
            <a:avLst/>
          </a:prstGeom>
        </p:spPr>
      </p:pic>
      <p:pic>
        <p:nvPicPr>
          <p:cNvPr id="46" name="Рисунок 45">
            <a:extLst>
              <a:ext uri="{FF2B5EF4-FFF2-40B4-BE49-F238E27FC236}">
                <a16:creationId xmlns:a16="http://schemas.microsoft.com/office/drawing/2014/main" id="{F04BE045-0A74-FEFD-7F44-B9F1598FC6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354" y="3704366"/>
            <a:ext cx="5566754" cy="3153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5616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1468" y="80916"/>
            <a:ext cx="8421688" cy="1325563"/>
          </a:xfrm>
        </p:spPr>
        <p:txBody>
          <a:bodyPr rtlCol="0"/>
          <a:lstStyle/>
          <a:p>
            <a:r>
              <a:rPr lang="ru-RU" dirty="0">
                <a:solidFill>
                  <a:srgbClr val="000000"/>
                </a:solidFill>
                <a:effectLst/>
                <a:latin typeface="Helvetica" pitchFamily="2" charset="0"/>
              </a:rPr>
              <a:t>Схема кода</a:t>
            </a:r>
            <a:endParaRPr lang="ru-RU" dirty="0"/>
          </a:p>
        </p:txBody>
      </p:sp>
      <p:sp>
        <p:nvSpPr>
          <p:cNvPr id="82" name="Номер слайда 81">
            <a:extLst>
              <a:ext uri="{FF2B5EF4-FFF2-40B4-BE49-F238E27FC236}">
                <a16:creationId xmlns:a16="http://schemas.microsoft.com/office/drawing/2014/main" id="{CE36A058-BEC2-4BC5-A467-F2EB2A36505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ru-RU" smtClean="0"/>
              <a:pPr/>
              <a:t>4</a:t>
            </a:fld>
            <a:endParaRPr lang="ru-RU"/>
          </a:p>
        </p:txBody>
      </p:sp>
      <p:graphicFrame>
        <p:nvGraphicFramePr>
          <p:cNvPr id="29" name="Таблица 28">
            <a:extLst>
              <a:ext uri="{FF2B5EF4-FFF2-40B4-BE49-F238E27FC236}">
                <a16:creationId xmlns:a16="http://schemas.microsoft.com/office/drawing/2014/main" id="{7C164B05-CD54-22A4-62DF-FDDC22790C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1807942"/>
              </p:ext>
            </p:extLst>
          </p:nvPr>
        </p:nvGraphicFramePr>
        <p:xfrm>
          <a:off x="1738312" y="1131650"/>
          <a:ext cx="8128000" cy="38760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983357246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1647206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Папка/файл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Назначение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67222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connect_api</a:t>
                      </a:r>
                      <a:endParaRPr lang="en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Подключение </a:t>
                      </a:r>
                      <a:r>
                        <a:rPr lang="en-US" dirty="0" err="1"/>
                        <a:t>api</a:t>
                      </a:r>
                      <a:r>
                        <a:rPr lang="en-US" dirty="0"/>
                        <a:t> </a:t>
                      </a:r>
                      <a:r>
                        <a:rPr lang="ru-RU" dirty="0"/>
                        <a:t>капчи и </a:t>
                      </a:r>
                      <a:r>
                        <a:rPr lang="ru-RU" dirty="0" err="1"/>
                        <a:t>гпт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2404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Создание </a:t>
                      </a:r>
                      <a:r>
                        <a:rPr lang="ru-RU" dirty="0" err="1"/>
                        <a:t>бд</a:t>
                      </a:r>
                      <a:r>
                        <a:rPr lang="en-US" dirty="0"/>
                        <a:t>, </a:t>
                      </a:r>
                      <a:r>
                        <a:rPr lang="ru-RU" dirty="0"/>
                        <a:t>сессии</a:t>
                      </a:r>
                      <a:r>
                        <a:rPr lang="en-US" dirty="0"/>
                        <a:t>, </a:t>
                      </a:r>
                      <a:r>
                        <a:rPr lang="ru-RU" dirty="0"/>
                        <a:t>создание</a:t>
                      </a:r>
                      <a:r>
                        <a:rPr lang="en-US" dirty="0"/>
                        <a:t> </a:t>
                      </a:r>
                      <a:r>
                        <a:rPr lang="ru-RU" dirty="0"/>
                        <a:t>сайта и его маршрутизации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6514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db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База данных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14220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forms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Форма регистрации и логина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45370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materials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Все описание</a:t>
                      </a:r>
                      <a:r>
                        <a:rPr lang="en-US" dirty="0"/>
                        <a:t>, </a:t>
                      </a:r>
                      <a:r>
                        <a:rPr lang="ru-RU" dirty="0"/>
                        <a:t>фотки проекта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89056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static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Css</a:t>
                      </a:r>
                      <a:r>
                        <a:rPr lang="en-US" dirty="0"/>
                        <a:t>, </a:t>
                      </a:r>
                      <a:r>
                        <a:rPr lang="ru-RU" dirty="0"/>
                        <a:t>делает сайт красивее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33345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templates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Код </a:t>
                      </a:r>
                      <a:r>
                        <a:rPr lang="en-US" dirty="0"/>
                        <a:t>html, </a:t>
                      </a:r>
                      <a:r>
                        <a:rPr lang="ru-RU" dirty="0"/>
                        <a:t>расположение элементов на странице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34318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main.py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Запускает все приложение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3693121"/>
                  </a:ext>
                </a:extLst>
              </a:tr>
            </a:tbl>
          </a:graphicData>
        </a:graphic>
      </p:graphicFrame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BEFB813B-B2D6-40DB-4610-CB18197AF0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6925" y="5198608"/>
            <a:ext cx="3356931" cy="1659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9208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2A0C14-84D4-E314-D03E-75D4A8995C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rgbClr val="000000"/>
                </a:solidFill>
                <a:effectLst/>
                <a:latin typeface="Helvetica" pitchFamily="2" charset="0"/>
              </a:rPr>
              <a:t>Премия за проекты</a:t>
            </a:r>
            <a:br>
              <a:rPr lang="ru-RU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endParaRPr lang="ru-RU" dirty="0"/>
          </a:p>
        </p:txBody>
      </p:sp>
      <p:sp>
        <p:nvSpPr>
          <p:cNvPr id="12" name="Номер слайда 11">
            <a:extLst>
              <a:ext uri="{FF2B5EF4-FFF2-40B4-BE49-F238E27FC236}">
                <a16:creationId xmlns:a16="http://schemas.microsoft.com/office/drawing/2014/main" id="{4B3635A0-56FE-1703-995B-7FB24DAC6350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ru-RU" noProof="0" smtClean="0"/>
              <a:t>5</a:t>
            </a:fld>
            <a:endParaRPr lang="ru-RU" noProof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6E1A68E-A7C2-090D-F4D8-36FAAE3CDB94}"/>
              </a:ext>
            </a:extLst>
          </p:cNvPr>
          <p:cNvSpPr txBox="1"/>
          <p:nvPr/>
        </p:nvSpPr>
        <p:spPr>
          <a:xfrm>
            <a:off x="1180681" y="1972884"/>
            <a:ext cx="609934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0000"/>
                </a:solidFill>
                <a:effectLst/>
                <a:latin typeface="Helvetica" pitchFamily="2" charset="0"/>
              </a:rPr>
              <a:t>Добавлена проверка (человек/робот) при авторизации на сайте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90273CF-530D-CFAC-B31C-6A16141BD4ED}"/>
              </a:ext>
            </a:extLst>
          </p:cNvPr>
          <p:cNvSpPr txBox="1"/>
          <p:nvPr/>
        </p:nvSpPr>
        <p:spPr>
          <a:xfrm>
            <a:off x="1885156" y="2717179"/>
            <a:ext cx="60993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0000"/>
                </a:solidFill>
                <a:effectLst/>
                <a:latin typeface="Helvetica" pitchFamily="2" charset="0"/>
              </a:rPr>
              <a:t>ввод капчи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855329E-1436-F4C6-933B-FAE55C02B739}"/>
              </a:ext>
            </a:extLst>
          </p:cNvPr>
          <p:cNvSpPr txBox="1"/>
          <p:nvPr/>
        </p:nvSpPr>
        <p:spPr>
          <a:xfrm>
            <a:off x="1269443" y="3146446"/>
            <a:ext cx="27691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0000"/>
                </a:solidFill>
                <a:latin typeface="Helvetica" pitchFamily="2" charset="0"/>
              </a:rPr>
              <a:t>Файл </a:t>
            </a:r>
            <a:r>
              <a:rPr lang="en" dirty="0" err="1">
                <a:solidFill>
                  <a:srgbClr val="000000"/>
                </a:solidFill>
                <a:latin typeface="Helvetica" pitchFamily="2" charset="0"/>
              </a:rPr>
              <a:t>Captcha_api.py</a:t>
            </a:r>
            <a:endParaRPr lang="en" dirty="0">
              <a:solidFill>
                <a:srgbClr val="000000"/>
              </a:solidFill>
              <a:latin typeface="Helvetica" pitchFamily="2" charset="0"/>
            </a:endParaRPr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4E0F2AE9-9AB6-A025-9379-5A9A10EB9A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8465" y="3661805"/>
            <a:ext cx="2892221" cy="3030890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D508D8CF-E568-4220-AAC7-6A0D1B6F28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065" y="3849007"/>
            <a:ext cx="4597400" cy="15113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987D5DD-416F-38C5-86B7-B6E373E4647C}"/>
              </a:ext>
            </a:extLst>
          </p:cNvPr>
          <p:cNvSpPr txBox="1"/>
          <p:nvPr/>
        </p:nvSpPr>
        <p:spPr>
          <a:xfrm>
            <a:off x="6345535" y="1941252"/>
            <a:ext cx="609934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0000"/>
                </a:solidFill>
                <a:effectLst/>
                <a:latin typeface="Helvetica" pitchFamily="2" charset="0"/>
              </a:rPr>
              <a:t>разработан и используется собственный оригинальный стиль для сайта при помощи языка </a:t>
            </a:r>
            <a:r>
              <a:rPr lang="en" dirty="0">
                <a:solidFill>
                  <a:srgbClr val="000000"/>
                </a:solidFill>
                <a:effectLst/>
                <a:latin typeface="Helvetica" pitchFamily="2" charset="0"/>
              </a:rPr>
              <a:t>CSS</a:t>
            </a:r>
          </a:p>
          <a:p>
            <a:endParaRPr lang="en" dirty="0">
              <a:solidFill>
                <a:srgbClr val="000000"/>
              </a:solidFill>
              <a:latin typeface="Helvetica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0000"/>
                </a:solidFill>
                <a:latin typeface="Helvetica" pitchFamily="2" charset="0"/>
              </a:rPr>
              <a:t>Папка </a:t>
            </a:r>
            <a:r>
              <a:rPr lang="en-US" dirty="0">
                <a:solidFill>
                  <a:srgbClr val="000000"/>
                </a:solidFill>
                <a:latin typeface="Helvetica" pitchFamily="2" charset="0"/>
              </a:rPr>
              <a:t>static</a:t>
            </a:r>
            <a:endParaRPr lang="ru-RU" dirty="0">
              <a:solidFill>
                <a:srgbClr val="000000"/>
              </a:solidFill>
              <a:latin typeface="Helvetica" pitchFamily="2" charset="0"/>
            </a:endParaRPr>
          </a:p>
        </p:txBody>
      </p:sp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1EF3C0AC-5EF5-B99A-301A-710DB86AEB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3010" y="3412888"/>
            <a:ext cx="4298379" cy="2427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6153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D4A2EB3F-4D60-451F-8F45-7D6654D2FC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19680" y="872297"/>
            <a:ext cx="5433204" cy="365125"/>
          </a:xfrm>
        </p:spPr>
        <p:txBody>
          <a:bodyPr vert="horz" lIns="91440" tIns="45720" rIns="91440" bIns="45720" rtlCol="0" anchor="t">
            <a:noAutofit/>
          </a:bodyPr>
          <a:lstStyle/>
          <a:p>
            <a:pPr rtl="0"/>
            <a:r>
              <a:rPr lang="ru-RU" sz="2400" b="1" dirty="0"/>
              <a:t>Ссылка на </a:t>
            </a:r>
            <a:r>
              <a:rPr lang="en-US" sz="2400" b="1" dirty="0" err="1"/>
              <a:t>github</a:t>
            </a:r>
            <a:endParaRPr lang="ru-RU" sz="2400" b="1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AC1C80FB-53F9-42EE-B1E6-D0F998EC5DF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919680" y="1400011"/>
            <a:ext cx="5431971" cy="557950"/>
          </a:xfrm>
        </p:spPr>
        <p:txBody>
          <a:bodyPr rtlCol="0">
            <a:normAutofit/>
          </a:bodyPr>
          <a:lstStyle/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en" dirty="0"/>
              <a:t>https://</a:t>
            </a:r>
            <a:r>
              <a:rPr lang="en" dirty="0" err="1"/>
              <a:t>github.com</a:t>
            </a:r>
            <a:r>
              <a:rPr lang="en" dirty="0"/>
              <a:t>/</a:t>
            </a:r>
            <a:r>
              <a:rPr lang="en" dirty="0" err="1"/>
              <a:t>tvbudygin</a:t>
            </a:r>
            <a:r>
              <a:rPr lang="en" dirty="0"/>
              <a:t>/</a:t>
            </a:r>
            <a:r>
              <a:rPr lang="en" dirty="0" err="1"/>
              <a:t>project_web</a:t>
            </a:r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E81BA2B5-6A90-4204-ABDD-7183FBB03A0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919680" y="1983304"/>
            <a:ext cx="5433204" cy="365125"/>
          </a:xfrm>
        </p:spPr>
        <p:txBody>
          <a:bodyPr rtlCol="0">
            <a:noAutofit/>
          </a:bodyPr>
          <a:lstStyle/>
          <a:p>
            <a:pPr rtl="0"/>
            <a:r>
              <a:rPr lang="en-US" sz="2400" b="1" dirty="0" err="1"/>
              <a:t>qr</a:t>
            </a:r>
            <a:r>
              <a:rPr lang="en-US" sz="2400" b="1" dirty="0"/>
              <a:t>-code </a:t>
            </a:r>
            <a:r>
              <a:rPr lang="ru-RU" sz="2400" b="1" dirty="0"/>
              <a:t>ссылки</a:t>
            </a: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301D392D-FB66-47A0-B628-5ADE822A2CFF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919680" y="4819186"/>
            <a:ext cx="5433204" cy="365125"/>
          </a:xfrm>
        </p:spPr>
        <p:txBody>
          <a:bodyPr rtlCol="0">
            <a:noAutofit/>
          </a:bodyPr>
          <a:lstStyle/>
          <a:p>
            <a:pPr rtl="0"/>
            <a:r>
              <a:rPr lang="ru-RU" sz="2400" b="1" dirty="0"/>
              <a:t>Количество строк кода </a:t>
            </a: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51C26CE0-2506-4B44-A26F-C12BFA5B18B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19680" y="5452896"/>
            <a:ext cx="5431971" cy="557950"/>
          </a:xfrm>
        </p:spPr>
        <p:txBody>
          <a:bodyPr rtlCol="0"/>
          <a:lstStyle/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ru-RU" dirty="0"/>
              <a:t>550 строк</a:t>
            </a:r>
          </a:p>
        </p:txBody>
      </p:sp>
      <p:sp>
        <p:nvSpPr>
          <p:cNvPr id="22" name="Номер слайда 21">
            <a:extLst>
              <a:ext uri="{FF2B5EF4-FFF2-40B4-BE49-F238E27FC236}">
                <a16:creationId xmlns:a16="http://schemas.microsoft.com/office/drawing/2014/main" id="{5D1BD041-3428-4D62-934F-F3FF6D36F90F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ru-RU" smtClean="0"/>
              <a:pPr rtl="0"/>
              <a:t>6</a:t>
            </a:fld>
            <a:endParaRPr lang="ru-RU"/>
          </a:p>
        </p:txBody>
      </p:sp>
      <p:sp>
        <p:nvSpPr>
          <p:cNvPr id="12" name="Заголовок 11">
            <a:extLst>
              <a:ext uri="{FF2B5EF4-FFF2-40B4-BE49-F238E27FC236}">
                <a16:creationId xmlns:a16="http://schemas.microsoft.com/office/drawing/2014/main" id="{756068AA-CCC5-827C-0F5E-93499CCACC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rgbClr val="000000"/>
                </a:solidFill>
                <a:effectLst/>
                <a:latin typeface="Helvetica" pitchFamily="2" charset="0"/>
              </a:rPr>
              <a:t>О проекте</a:t>
            </a:r>
            <a:br>
              <a:rPr lang="ru-RU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endParaRPr lang="ru-RU" dirty="0"/>
          </a:p>
        </p:txBody>
      </p:sp>
      <p:pic>
        <p:nvPicPr>
          <p:cNvPr id="16" name="Рисунок 15" descr="Изображение выглядит как шаблон, пиксель,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EF59C233-126B-9C90-FBFA-AC108A0C06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469667"/>
            <a:ext cx="1918666" cy="1918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9418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37E1C88-627C-4655-A4FB-0BB02EDB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901" y="224676"/>
            <a:ext cx="5111750" cy="1204912"/>
          </a:xfrm>
        </p:spPr>
        <p:txBody>
          <a:bodyPr rtlCol="0"/>
          <a:lstStyle/>
          <a:p>
            <a:pPr rtl="0"/>
            <a:r>
              <a:rPr lang="ru-RU" dirty="0"/>
              <a:t>Литература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33634FE-ADF0-4BC3-A0A9-447EA9DD09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685" y="1871716"/>
            <a:ext cx="10113143" cy="3981449"/>
          </a:xfr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en" sz="1800" dirty="0">
                <a:hlinkClick r:id="rId3"/>
              </a:rPr>
              <a:t>https://html5css.ru/cssref/default.php</a:t>
            </a:r>
            <a:r>
              <a:rPr lang="ru-RU" sz="1800" dirty="0"/>
              <a:t> - смотрел теги </a:t>
            </a:r>
            <a:r>
              <a:rPr lang="en-US" sz="1800" dirty="0" err="1"/>
              <a:t>css</a:t>
            </a:r>
            <a:endParaRPr lang="ru-RU" sz="1800" dirty="0"/>
          </a:p>
          <a:p>
            <a:pPr rtl="0"/>
            <a:r>
              <a:rPr lang="en" sz="1800" noProof="1">
                <a:hlinkClick r:id="rId4"/>
              </a:rPr>
              <a:t>https://getbootstrap.com/docs/</a:t>
            </a:r>
            <a:r>
              <a:rPr lang="ru-RU" sz="1800" noProof="1"/>
              <a:t> - </a:t>
            </a:r>
            <a:r>
              <a:rPr lang="en-US" sz="1800" noProof="1"/>
              <a:t>bootstrap</a:t>
            </a:r>
          </a:p>
          <a:p>
            <a:r>
              <a:rPr lang="en" sz="1800" noProof="1">
                <a:hlinkClick r:id="rId5"/>
              </a:rPr>
              <a:t>https://lms.yandex.ru/</a:t>
            </a:r>
            <a:r>
              <a:rPr lang="en" sz="1800" noProof="1"/>
              <a:t> </a:t>
            </a:r>
            <a:r>
              <a:rPr lang="en" sz="1800" b="1" i="0" u="none" strike="noStrike" dirty="0">
                <a:effectLst/>
                <a:latin typeface="YS Text"/>
              </a:rPr>
              <a:t>WEB. </a:t>
            </a:r>
            <a:r>
              <a:rPr lang="ru-RU" sz="1800" b="1" i="0" u="none" strike="noStrike" dirty="0">
                <a:effectLst/>
                <a:latin typeface="YS Text"/>
              </a:rPr>
              <a:t>Введение во </a:t>
            </a:r>
            <a:r>
              <a:rPr lang="en" sz="1800" b="1" i="0" u="none" strike="noStrike" dirty="0">
                <a:effectLst/>
                <a:latin typeface="YS Text"/>
              </a:rPr>
              <a:t>flask. </a:t>
            </a:r>
            <a:r>
              <a:rPr lang="ru-RU" sz="1800" b="1" i="0" u="none" strike="noStrike" dirty="0">
                <a:effectLst/>
                <a:latin typeface="YS Text"/>
              </a:rPr>
              <a:t>Обработка </a:t>
            </a:r>
            <a:r>
              <a:rPr lang="en" sz="1800" b="1" i="0" u="none" strike="noStrike" dirty="0">
                <a:effectLst/>
                <a:latin typeface="YS Text"/>
              </a:rPr>
              <a:t>HTML-</a:t>
            </a:r>
            <a:r>
              <a:rPr lang="ru-RU" sz="1800" b="1" i="0" u="none" strike="noStrike" dirty="0">
                <a:effectLst/>
                <a:latin typeface="YS Text"/>
              </a:rPr>
              <a:t>форм</a:t>
            </a:r>
          </a:p>
          <a:p>
            <a:r>
              <a:rPr lang="en" sz="1800" noProof="1">
                <a:hlinkClick r:id="rId5"/>
              </a:rPr>
              <a:t>https://lms.yandex.ru/</a:t>
            </a:r>
            <a:r>
              <a:rPr lang="en" sz="1800" b="1" i="0" u="none" strike="noStrike" dirty="0">
                <a:effectLst/>
                <a:latin typeface="YS Text"/>
              </a:rPr>
              <a:t> WEB. </a:t>
            </a:r>
            <a:r>
              <a:rPr lang="ru-RU" sz="1800" b="1" i="0" u="none" strike="noStrike" dirty="0">
                <a:effectLst/>
                <a:latin typeface="YS Text"/>
              </a:rPr>
              <a:t>Шаблоны. </a:t>
            </a:r>
            <a:r>
              <a:rPr lang="en" sz="1800" b="1" i="0" u="none" strike="noStrike" dirty="0">
                <a:effectLst/>
                <a:latin typeface="YS Text"/>
              </a:rPr>
              <a:t>flask-wtf</a:t>
            </a:r>
          </a:p>
          <a:p>
            <a:r>
              <a:rPr lang="en" sz="1800" noProof="1">
                <a:hlinkClick r:id="rId5"/>
              </a:rPr>
              <a:t>https://lms.yandex.ru/</a:t>
            </a:r>
            <a:r>
              <a:rPr lang="en" sz="1800" noProof="1"/>
              <a:t>  </a:t>
            </a:r>
            <a:r>
              <a:rPr lang="en" sz="1800" b="1" i="0" u="none" strike="noStrike" dirty="0">
                <a:effectLst/>
                <a:latin typeface="YS Text"/>
              </a:rPr>
              <a:t>WEB. </a:t>
            </a:r>
            <a:r>
              <a:rPr lang="ru-RU" sz="1800" b="1" i="0" u="none" strike="noStrike" dirty="0">
                <a:effectLst/>
                <a:latin typeface="YS Text"/>
              </a:rPr>
              <a:t>Знакомство с </a:t>
            </a:r>
            <a:r>
              <a:rPr lang="en" sz="1800" b="1" i="0" u="none" strike="noStrike" dirty="0">
                <a:effectLst/>
                <a:latin typeface="YS Text"/>
              </a:rPr>
              <a:t>flask-</a:t>
            </a:r>
            <a:r>
              <a:rPr lang="en" sz="1800" b="1" i="0" u="none" strike="noStrike" dirty="0" err="1">
                <a:effectLst/>
                <a:latin typeface="YS Text"/>
              </a:rPr>
              <a:t>sqlalchemy</a:t>
            </a:r>
            <a:endParaRPr lang="en" sz="1800" b="1" i="0" u="none" strike="noStrike" dirty="0">
              <a:effectLst/>
              <a:latin typeface="YS Text"/>
            </a:endParaRPr>
          </a:p>
          <a:p>
            <a:r>
              <a:rPr lang="en" sz="1800" noProof="1">
                <a:hlinkClick r:id="rId5"/>
              </a:rPr>
              <a:t>https://lms.yandex.ru/</a:t>
            </a:r>
            <a:r>
              <a:rPr lang="en" sz="1800" noProof="1"/>
              <a:t>  </a:t>
            </a:r>
            <a:r>
              <a:rPr lang="en" sz="1800" b="1" i="0" u="none" strike="noStrike" dirty="0">
                <a:effectLst/>
                <a:latin typeface="YS Text"/>
              </a:rPr>
              <a:t>WEB. REST-API. </a:t>
            </a:r>
            <a:r>
              <a:rPr lang="ru-RU" sz="1800" b="1" i="0" u="none" strike="noStrike" dirty="0">
                <a:effectLst/>
                <a:latin typeface="YS Text"/>
              </a:rPr>
              <a:t>Понятие. Делаем простое </a:t>
            </a:r>
            <a:r>
              <a:rPr lang="en" sz="1800" b="1" i="0" u="none" strike="noStrike" dirty="0">
                <a:effectLst/>
                <a:latin typeface="YS Text"/>
              </a:rPr>
              <a:t>Rest-</a:t>
            </a:r>
            <a:r>
              <a:rPr lang="en" sz="1800" b="1" i="0" u="none" strike="noStrike" dirty="0" err="1">
                <a:effectLst/>
                <a:latin typeface="YS Text"/>
              </a:rPr>
              <a:t>api</a:t>
            </a:r>
            <a:endParaRPr lang="en" sz="1800" b="1" i="0" u="none" strike="noStrike" dirty="0">
              <a:effectLst/>
              <a:latin typeface="YS Text"/>
            </a:endParaRPr>
          </a:p>
          <a:p>
            <a:r>
              <a:rPr lang="en" sz="1800" noProof="1">
                <a:hlinkClick r:id="rId5"/>
              </a:rPr>
              <a:t>https://lms.yandex.ru/</a:t>
            </a:r>
            <a:r>
              <a:rPr lang="en" sz="1800" noProof="1"/>
              <a:t>  </a:t>
            </a:r>
            <a:r>
              <a:rPr lang="en" sz="1800" b="1" i="0" u="none" strike="noStrike" dirty="0">
                <a:effectLst/>
                <a:latin typeface="YS Text"/>
              </a:rPr>
              <a:t>WEB. Flask-</a:t>
            </a:r>
            <a:r>
              <a:rPr lang="en" sz="1800" b="1" i="0" u="none" strike="noStrike" dirty="0" err="1">
                <a:effectLst/>
                <a:latin typeface="YS Text"/>
              </a:rPr>
              <a:t>sqlalchemy</a:t>
            </a:r>
            <a:endParaRPr lang="en" sz="1800" b="1" i="0" u="none" strike="noStrike" dirty="0">
              <a:effectLst/>
              <a:latin typeface="YS Text"/>
            </a:endParaRPr>
          </a:p>
          <a:p>
            <a:r>
              <a:rPr lang="en" sz="1800" noProof="1">
                <a:hlinkClick r:id="rId5"/>
              </a:rPr>
              <a:t>https://lms.yandex.ru/</a:t>
            </a:r>
            <a:r>
              <a:rPr lang="en" sz="1800" noProof="1"/>
              <a:t>  </a:t>
            </a:r>
            <a:r>
              <a:rPr lang="en" sz="1800" b="1" i="0" u="none" strike="noStrike" dirty="0">
                <a:effectLst/>
                <a:latin typeface="YS Text"/>
              </a:rPr>
              <a:t>WEB. </a:t>
            </a:r>
            <a:r>
              <a:rPr lang="ru-RU" sz="1800" b="1" i="0" u="none" strike="noStrike" dirty="0">
                <a:effectLst/>
                <a:latin typeface="YS Text"/>
              </a:rPr>
              <a:t>Знакомство с </a:t>
            </a:r>
            <a:r>
              <a:rPr lang="en" sz="1800" b="1" i="0" u="none" strike="noStrike" dirty="0">
                <a:effectLst/>
                <a:latin typeface="YS Text"/>
              </a:rPr>
              <a:t>API</a:t>
            </a:r>
          </a:p>
          <a:p>
            <a:endParaRPr lang="en" sz="1800" b="1" i="0" u="none" strike="noStrike" dirty="0">
              <a:effectLst/>
              <a:latin typeface="YS Text"/>
            </a:endParaRPr>
          </a:p>
          <a:p>
            <a:pPr rtl="0"/>
            <a:endParaRPr lang="ru-RU" sz="1800" noProof="1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23C3221-5F04-4CA7-A86A-EEA8566A1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ru-RU" smtClean="0"/>
              <a:pPr rtl="0"/>
              <a:t>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463722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9DE7F2-E890-4744-88DD-A75F5E3005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10964" y="1713469"/>
            <a:ext cx="4179570" cy="1715531"/>
          </a:xfrm>
        </p:spPr>
        <p:txBody>
          <a:bodyPr rtlCol="0"/>
          <a:lstStyle/>
          <a:p>
            <a:r>
              <a:rPr lang="ru-RU" dirty="0">
                <a:solidFill>
                  <a:srgbClr val="000000"/>
                </a:solidFill>
                <a:effectLst/>
                <a:latin typeface="Helvetica" pitchFamily="2" charset="0"/>
              </a:rPr>
              <a:t>Спасибо за внимание!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8AF832-E130-483B-A415-7D13A68DE97A}"/>
              </a:ext>
            </a:extLst>
          </p:cNvPr>
          <p:cNvSpPr txBox="1"/>
          <p:nvPr/>
        </p:nvSpPr>
        <p:spPr>
          <a:xfrm>
            <a:off x="7556298" y="3429000"/>
            <a:ext cx="28889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000000"/>
                </a:solidFill>
                <a:effectLst/>
                <a:latin typeface="Helvetica" pitchFamily="2" charset="0"/>
              </a:rPr>
              <a:t>Готов ответить на все Ваши вопросы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30829C-7FDF-3D9B-BA05-AFA08EF8CF35}"/>
              </a:ext>
            </a:extLst>
          </p:cNvPr>
          <p:cNvSpPr txBox="1"/>
          <p:nvPr/>
        </p:nvSpPr>
        <p:spPr>
          <a:xfrm>
            <a:off x="150725" y="6048969"/>
            <a:ext cx="120412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Ссылка на </a:t>
            </a:r>
            <a:r>
              <a:rPr lang="ru-RU" dirty="0" err="1"/>
              <a:t>скринкаст</a:t>
            </a:r>
            <a:r>
              <a:rPr lang="en-US" dirty="0"/>
              <a:t>:</a:t>
            </a:r>
            <a:r>
              <a:rPr lang="ru-RU" dirty="0"/>
              <a:t> </a:t>
            </a:r>
            <a:r>
              <a:rPr lang="en" dirty="0">
                <a:hlinkClick r:id="rId3"/>
              </a:rPr>
              <a:t>https://rutube.ru/video/private/122b14e5bc22ec9fbbba4d1a4a48466b/?p=6idM4AxSojnfr7Ag3uXaEA</a:t>
            </a:r>
            <a:r>
              <a:rPr lang="ru-RU" dirty="0"/>
              <a:t> </a:t>
            </a:r>
            <a:r>
              <a:rPr lang="en-US" dirty="0"/>
              <a:t>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07789176"/>
      </p:ext>
    </p:extLst>
  </p:cSld>
  <p:clrMapOvr>
    <a:masterClrMapping/>
  </p:clrMapOvr>
</p:sld>
</file>

<file path=ppt/theme/theme1.xml><?xml version="1.0" encoding="utf-8"?>
<a:theme xmlns:a="http://schemas.openxmlformats.org/drawingml/2006/main" name="Одиночная линия">
  <a:themeElements>
    <a:clrScheme name="Custom 16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BF4EF"/>
      </a:accent1>
      <a:accent2>
        <a:srgbClr val="F7F6F3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onoline" id="{080CB5C6-FA0A-40B0-8C1A-A4BA88D91EE0}" vid="{DC98E595-77B2-413A-A4EA-B47400BD13CB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75DC67E-4FAC-4989-A1C6-9CCFAE7240B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C14FED0-9A95-4A83-8CAA-A3BB5938F805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BC4BA2C8-4C3C-4809-AD4F-FED9B4D74B8F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Colorful Certificate</Template>
  <TotalTime>0</TotalTime>
  <Words>282</Words>
  <Application>Microsoft Macintosh PowerPoint</Application>
  <PresentationFormat>Широкоэкранный</PresentationFormat>
  <Paragraphs>61</Paragraphs>
  <Slides>8</Slides>
  <Notes>7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3" baseType="lpstr">
      <vt:lpstr>Arial</vt:lpstr>
      <vt:lpstr>Calibri</vt:lpstr>
      <vt:lpstr>Helvetica</vt:lpstr>
      <vt:lpstr>YS Text</vt:lpstr>
      <vt:lpstr>Одиночная линия</vt:lpstr>
      <vt:lpstr>Smart_cook</vt:lpstr>
      <vt:lpstr>Файловая система</vt:lpstr>
      <vt:lpstr>Внешний вид приложения</vt:lpstr>
      <vt:lpstr>Схема кода</vt:lpstr>
      <vt:lpstr>Премия за проекты </vt:lpstr>
      <vt:lpstr>О проекте </vt:lpstr>
      <vt:lpstr>Литература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2021-06-15T17:20:32Z</dcterms:created>
  <dcterms:modified xsi:type="dcterms:W3CDTF">2025-04-19T13:11:31Z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